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1pPr>
    <a:lvl2pPr marL="0" marR="0" indent="4572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2pPr>
    <a:lvl3pPr marL="0" marR="0" indent="9144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3pPr>
    <a:lvl4pPr marL="0" marR="0" indent="13716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4pPr>
    <a:lvl5pPr marL="0" marR="0" indent="18288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5pPr>
    <a:lvl6pPr marL="0" marR="0" indent="22860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6pPr>
    <a:lvl7pPr marL="0" marR="0" indent="27432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7pPr>
    <a:lvl8pPr marL="0" marR="0" indent="32004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8pPr>
    <a:lvl9pPr marL="0" marR="0" indent="36576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67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4C3C2611-4C71-4FC5-86AE-919BDF0F9419}" styleName="">
    <a:wholeTbl>
      <a:tcTxStyle>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Style>
        <a:tcBdr/>
        <a:fill>
          <a:solidFill>
            <a:srgbClr val="FFFFFF"/>
          </a:solidFill>
        </a:fill>
      </a:tcStyle>
    </a:band2H>
    <a:firstCol>
      <a:tcTxStyle>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84" y="2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7" name="Shape 107"/>
          <p:cNvSpPr>
            <a:spLocks noGrp="1" noRot="1" noChangeAspect="1"/>
          </p:cNvSpPr>
          <p:nvPr>
            <p:ph type="sldImg"/>
          </p:nvPr>
        </p:nvSpPr>
        <p:spPr>
          <a:xfrm>
            <a:off x="381533" y="685800"/>
            <a:ext cx="6094934" cy="3429000"/>
          </a:xfrm>
          <a:prstGeom prst="rect">
            <a:avLst/>
          </a:prstGeom>
        </p:spPr>
        <p:txBody>
          <a:bodyPr/>
          <a:lstStyle/>
          <a:p/>
        </p:txBody>
      </p:sp>
      <p:sp>
        <p:nvSpPr>
          <p:cNvPr id="108" name="Shape 108"/>
          <p:cNvSpPr>
            <a:spLocks noGrp="1"/>
          </p:cNvSpPr>
          <p:nvPr>
            <p:ph type="body" sz="quarter" idx="1"/>
          </p:nvPr>
        </p:nvSpPr>
        <p:spPr>
          <a:xfrm>
            <a:off x="914400" y="4343400"/>
            <a:ext cx="5029200" cy="4114800"/>
          </a:xfrm>
          <a:prstGeom prst="rect">
            <a:avLst/>
          </a:prstGeom>
        </p:spPr>
        <p:txBody>
          <a:bodyPr/>
          <a:lstStyle/>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panose="020F0502020204030204"/>
      </a:defRPr>
    </a:lvl1pPr>
    <a:lvl2pPr indent="228600" latinLnBrk="0">
      <a:defRPr sz="1200">
        <a:latin typeface="+mj-lt"/>
        <a:ea typeface="+mj-ea"/>
        <a:cs typeface="+mj-cs"/>
        <a:sym typeface="Calibri" panose="020F0502020204030204"/>
      </a:defRPr>
    </a:lvl2pPr>
    <a:lvl3pPr indent="457200" latinLnBrk="0">
      <a:defRPr sz="1200">
        <a:latin typeface="+mj-lt"/>
        <a:ea typeface="+mj-ea"/>
        <a:cs typeface="+mj-cs"/>
        <a:sym typeface="Calibri" panose="020F0502020204030204"/>
      </a:defRPr>
    </a:lvl3pPr>
    <a:lvl4pPr indent="685800" latinLnBrk="0">
      <a:defRPr sz="1200">
        <a:latin typeface="+mj-lt"/>
        <a:ea typeface="+mj-ea"/>
        <a:cs typeface="+mj-cs"/>
        <a:sym typeface="Calibri" panose="020F0502020204030204"/>
      </a:defRPr>
    </a:lvl4pPr>
    <a:lvl5pPr indent="914400" latinLnBrk="0">
      <a:defRPr sz="1200">
        <a:latin typeface="+mj-lt"/>
        <a:ea typeface="+mj-ea"/>
        <a:cs typeface="+mj-cs"/>
        <a:sym typeface="Calibri" panose="020F0502020204030204"/>
      </a:defRPr>
    </a:lvl5pPr>
    <a:lvl6pPr indent="1143000" latinLnBrk="0">
      <a:defRPr sz="1200">
        <a:latin typeface="+mj-lt"/>
        <a:ea typeface="+mj-ea"/>
        <a:cs typeface="+mj-cs"/>
        <a:sym typeface="Calibri" panose="020F0502020204030204"/>
      </a:defRPr>
    </a:lvl6pPr>
    <a:lvl7pPr indent="1371600" latinLnBrk="0">
      <a:defRPr sz="1200">
        <a:latin typeface="+mj-lt"/>
        <a:ea typeface="+mj-ea"/>
        <a:cs typeface="+mj-cs"/>
        <a:sym typeface="Calibri" panose="020F0502020204030204"/>
      </a:defRPr>
    </a:lvl7pPr>
    <a:lvl8pPr indent="1600200" latinLnBrk="0">
      <a:defRPr sz="1200">
        <a:latin typeface="+mj-lt"/>
        <a:ea typeface="+mj-ea"/>
        <a:cs typeface="+mj-cs"/>
        <a:sym typeface="Calibri" panose="020F0502020204030204"/>
      </a:defRPr>
    </a:lvl8pPr>
    <a:lvl9pPr indent="1828800" latinLnBrk="0">
      <a:defRPr sz="1200">
        <a:latin typeface="+mj-lt"/>
        <a:ea typeface="+mj-ea"/>
        <a:cs typeface="+mj-cs"/>
        <a:sym typeface="Calibri" panose="020F050202020403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11" name="单击此处编辑标题"/>
          <p:cNvSpPr txBox="1">
            <a:spLocks noGrp="1"/>
          </p:cNvSpPr>
          <p:nvPr>
            <p:ph type="title" hasCustomPrompt="1"/>
          </p:nvPr>
        </p:nvSpPr>
        <p:spPr>
          <a:xfrm>
            <a:off x="899124" y="686040"/>
            <a:ext cx="7349607" cy="1928474"/>
          </a:xfrm>
          <a:prstGeom prst="rect">
            <a:avLst/>
          </a:prstGeom>
        </p:spPr>
        <p:txBody>
          <a:bodyPr anchor="b"/>
          <a:lstStyle>
            <a:lvl1pPr algn="ctr">
              <a:defRPr sz="4500" spc="300"/>
            </a:lvl1pPr>
          </a:lstStyle>
          <a:p>
            <a:r>
              <a:t>单击此处编辑标题</a:t>
            </a:r>
          </a:p>
        </p:txBody>
      </p:sp>
      <p:sp>
        <p:nvSpPr>
          <p:cNvPr id="12" name="正文级别 1…"/>
          <p:cNvSpPr txBox="1">
            <a:spLocks noGrp="1"/>
          </p:cNvSpPr>
          <p:nvPr>
            <p:ph type="body" sz="quarter" idx="1" hasCustomPrompt="1"/>
          </p:nvPr>
        </p:nvSpPr>
        <p:spPr>
          <a:xfrm>
            <a:off x="899124" y="2671234"/>
            <a:ext cx="7349607" cy="1104687"/>
          </a:xfrm>
          <a:prstGeom prst="rect">
            <a:avLst/>
          </a:prstGeom>
        </p:spPr>
        <p:txBody>
          <a:bodyPr/>
          <a:lstStyle>
            <a:lvl1pPr marL="0" indent="0" algn="ctr">
              <a:lnSpc>
                <a:spcPct val="110000"/>
              </a:lnSpc>
              <a:buSzTx/>
              <a:buFontTx/>
              <a:buNone/>
              <a:defRPr sz="1800" spc="200"/>
            </a:lvl1pPr>
            <a:lvl2pPr marL="0" indent="342900" algn="ctr">
              <a:lnSpc>
                <a:spcPct val="110000"/>
              </a:lnSpc>
              <a:buSzTx/>
              <a:buFontTx/>
              <a:buNone/>
              <a:defRPr sz="1800" spc="200"/>
            </a:lvl2pPr>
            <a:lvl3pPr marL="0" indent="685800" algn="ctr">
              <a:lnSpc>
                <a:spcPct val="110000"/>
              </a:lnSpc>
              <a:buSzTx/>
              <a:buFontTx/>
              <a:buNone/>
              <a:defRPr sz="1800" spc="200"/>
            </a:lvl3pPr>
            <a:lvl4pPr marL="0" indent="1028700" algn="ctr">
              <a:lnSpc>
                <a:spcPct val="110000"/>
              </a:lnSpc>
              <a:buSzTx/>
              <a:buFontTx/>
              <a:buNone/>
              <a:defRPr sz="1800" spc="200"/>
            </a:lvl4pPr>
            <a:lvl5pPr marL="0" indent="1371600" algn="ctr">
              <a:lnSpc>
                <a:spcPct val="110000"/>
              </a:lnSpc>
              <a:buSzTx/>
              <a:buFontTx/>
              <a:buNone/>
              <a:defRPr sz="1800" spc="200"/>
            </a:lvl5pPr>
          </a:lstStyle>
          <a:p>
            <a:r>
              <a:t>单击此处编辑副标题</a:t>
            </a:r>
          </a:p>
          <a:p>
            <a:pPr lvl="1"/>
          </a:p>
          <a:p>
            <a:pPr lvl="2"/>
          </a:p>
          <a:p>
            <a:pPr lvl="3"/>
          </a:p>
          <a:p>
            <a:pPr lvl="4"/>
          </a:p>
        </p:txBody>
      </p:sp>
      <p:sp>
        <p:nvSpPr>
          <p:cNvPr id="13"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内容">
    <p:spTree>
      <p:nvGrpSpPr>
        <p:cNvPr id="1" name=""/>
        <p:cNvGrpSpPr/>
        <p:nvPr/>
      </p:nvGrpSpPr>
      <p:grpSpPr>
        <a:xfrm>
          <a:off x="0" y="0"/>
          <a:ext cx="0" cy="0"/>
          <a:chOff x="0" y="0"/>
          <a:chExt cx="0" cy="0"/>
        </a:xfrm>
      </p:grpSpPr>
      <p:sp>
        <p:nvSpPr>
          <p:cNvPr id="91" name="正文级别 1…"/>
          <p:cNvSpPr txBox="1">
            <a:spLocks noGrp="1"/>
          </p:cNvSpPr>
          <p:nvPr>
            <p:ph type="body" idx="1" hasCustomPrompt="1"/>
          </p:nvPr>
        </p:nvSpPr>
        <p:spPr>
          <a:xfrm>
            <a:off x="456312" y="580704"/>
            <a:ext cx="8229832" cy="4113539"/>
          </a:xfrm>
          <a:prstGeom prst="rect">
            <a:avLst/>
          </a:prstGeom>
        </p:spPr>
        <p:txBody>
          <a:bodyPr/>
          <a:lstStyle/>
          <a:p>
            <a:r>
              <a:t>正文级别 1</a:t>
            </a:r>
          </a:p>
          <a:p>
            <a:pPr lvl="1"/>
            <a:r>
              <a:t>正文级别 2</a:t>
            </a:r>
          </a:p>
          <a:p>
            <a:pPr lvl="2"/>
            <a:r>
              <a:t>正文级别 3</a:t>
            </a:r>
          </a:p>
          <a:p>
            <a:pPr lvl="3"/>
            <a:r>
              <a:t>正文级别 4</a:t>
            </a:r>
          </a:p>
          <a:p>
            <a:pPr lvl="4"/>
            <a:r>
              <a:t>正文级别 5</a:t>
            </a:r>
          </a:p>
        </p:txBody>
      </p:sp>
      <p:sp>
        <p:nvSpPr>
          <p:cNvPr id="92"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末尾幻灯片">
    <p:spTree>
      <p:nvGrpSpPr>
        <p:cNvPr id="1" name=""/>
        <p:cNvGrpSpPr/>
        <p:nvPr/>
      </p:nvGrpSpPr>
      <p:grpSpPr>
        <a:xfrm>
          <a:off x="0" y="0"/>
          <a:ext cx="0" cy="0"/>
          <a:chOff x="0" y="0"/>
          <a:chExt cx="0" cy="0"/>
        </a:xfrm>
      </p:grpSpPr>
      <p:sp>
        <p:nvSpPr>
          <p:cNvPr id="99" name="单击此处编辑标题"/>
          <p:cNvSpPr txBox="1">
            <a:spLocks noGrp="1"/>
          </p:cNvSpPr>
          <p:nvPr>
            <p:ph type="title" hasCustomPrompt="1"/>
          </p:nvPr>
        </p:nvSpPr>
        <p:spPr>
          <a:xfrm>
            <a:off x="899124" y="1863651"/>
            <a:ext cx="7349607" cy="764370"/>
          </a:xfrm>
          <a:prstGeom prst="rect">
            <a:avLst/>
          </a:prstGeom>
        </p:spPr>
        <p:txBody>
          <a:bodyPr anchor="t"/>
          <a:lstStyle>
            <a:lvl1pPr algn="ctr">
              <a:defRPr sz="4500" spc="300"/>
            </a:lvl1pPr>
          </a:lstStyle>
          <a:p>
            <a:r>
              <a:t>单击此处编辑标题</a:t>
            </a:r>
          </a:p>
        </p:txBody>
      </p:sp>
      <p:sp>
        <p:nvSpPr>
          <p:cNvPr id="100" name="正文级别 1…"/>
          <p:cNvSpPr txBox="1">
            <a:spLocks noGrp="1"/>
          </p:cNvSpPr>
          <p:nvPr>
            <p:ph type="body" sz="quarter" idx="1" hasCustomPrompt="1"/>
          </p:nvPr>
        </p:nvSpPr>
        <p:spPr>
          <a:xfrm>
            <a:off x="899124" y="2671234"/>
            <a:ext cx="7349607" cy="353825"/>
          </a:xfrm>
          <a:prstGeom prst="rect">
            <a:avLst/>
          </a:prstGeom>
        </p:spPr>
        <p:txBody>
          <a:bodyPr/>
          <a:lstStyle>
            <a:lvl1pPr algn="ctr">
              <a:lnSpc>
                <a:spcPct val="110000"/>
              </a:lnSpc>
              <a:buSzTx/>
              <a:buFontTx/>
              <a:buNone/>
              <a:defRPr sz="1800" spc="200"/>
            </a:lvl1pPr>
            <a:lvl2pPr marL="600075" indent="-257175" algn="ctr">
              <a:lnSpc>
                <a:spcPct val="110000"/>
              </a:lnSpc>
              <a:buFontTx/>
              <a:defRPr sz="1800" spc="200"/>
            </a:lvl2pPr>
            <a:lvl3pPr marL="942975" indent="-257175" algn="ctr">
              <a:lnSpc>
                <a:spcPct val="110000"/>
              </a:lnSpc>
              <a:buFontTx/>
              <a:defRPr sz="1800" spc="200"/>
            </a:lvl3pPr>
            <a:lvl4pPr marL="1337310" indent="-308610" algn="ctr">
              <a:lnSpc>
                <a:spcPct val="110000"/>
              </a:lnSpc>
              <a:buFontTx/>
              <a:defRPr sz="1800" spc="200"/>
            </a:lvl4pPr>
            <a:lvl5pPr marL="1680210" indent="-308610" algn="ctr">
              <a:lnSpc>
                <a:spcPct val="110000"/>
              </a:lnSpc>
              <a:buFontTx/>
              <a:defRPr sz="1800" spc="200"/>
            </a:lvl5pPr>
          </a:lstStyle>
          <a:p>
            <a:r>
              <a:t>正文级别 1</a:t>
            </a:r>
          </a:p>
          <a:p>
            <a:pPr lvl="1"/>
            <a:r>
              <a:t>正文级别 2</a:t>
            </a:r>
          </a:p>
          <a:p>
            <a:pPr lvl="2"/>
            <a:r>
              <a:t>正文级别 3</a:t>
            </a:r>
          </a:p>
          <a:p>
            <a:pPr lvl="3"/>
            <a:r>
              <a:t>正文级别 4</a:t>
            </a:r>
          </a:p>
          <a:p>
            <a:pPr lvl="4"/>
            <a:r>
              <a:t>正文级别 5</a:t>
            </a:r>
          </a:p>
        </p:txBody>
      </p:sp>
      <p:sp>
        <p:nvSpPr>
          <p:cNvPr id="101"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标题和内容">
    <p:spTree>
      <p:nvGrpSpPr>
        <p:cNvPr id="1" name=""/>
        <p:cNvGrpSpPr/>
        <p:nvPr/>
      </p:nvGrpSpPr>
      <p:grpSpPr>
        <a:xfrm>
          <a:off x="0" y="0"/>
          <a:ext cx="0" cy="0"/>
          <a:chOff x="0" y="0"/>
          <a:chExt cx="0" cy="0"/>
        </a:xfrm>
      </p:grpSpPr>
      <p:sp>
        <p:nvSpPr>
          <p:cNvPr id="20" name="标题文本"/>
          <p:cNvSpPr txBox="1">
            <a:spLocks noGrp="1"/>
          </p:cNvSpPr>
          <p:nvPr>
            <p:ph type="title" hasCustomPrompt="1"/>
          </p:nvPr>
        </p:nvSpPr>
        <p:spPr>
          <a:prstGeom prst="rect">
            <a:avLst/>
          </a:prstGeom>
        </p:spPr>
        <p:txBody>
          <a:bodyPr/>
          <a:lstStyle/>
          <a:p>
            <a:r>
              <a:t>标题文本</a:t>
            </a:r>
          </a:p>
        </p:txBody>
      </p:sp>
      <p:sp>
        <p:nvSpPr>
          <p:cNvPr id="21" name="正文级别 1…"/>
          <p:cNvSpPr txBox="1">
            <a:spLocks noGrp="1"/>
          </p:cNvSpPr>
          <p:nvPr>
            <p:ph type="body" idx="1" hasCustomPrompt="1"/>
          </p:nvPr>
        </p:nvSpPr>
        <p:spPr>
          <a:prstGeom prst="rect">
            <a:avLst/>
          </a:prstGeom>
        </p:spPr>
        <p:txBody>
          <a:bodyPr/>
          <a:lstStyle/>
          <a:p>
            <a:r>
              <a:t>正文级别 1</a:t>
            </a:r>
          </a:p>
          <a:p>
            <a:pPr lvl="1"/>
            <a:r>
              <a:t>正文级别 2</a:t>
            </a:r>
          </a:p>
          <a:p>
            <a:pPr lvl="2"/>
            <a:r>
              <a:t>正文级别 3</a:t>
            </a:r>
          </a:p>
          <a:p>
            <a:pPr lvl="3"/>
            <a:r>
              <a:t>正文级别 4</a:t>
            </a:r>
          </a:p>
          <a:p>
            <a:pPr lvl="4"/>
            <a:r>
              <a:t>正文级别 5</a:t>
            </a:r>
          </a:p>
        </p:txBody>
      </p:sp>
      <p:sp>
        <p:nvSpPr>
          <p:cNvPr id="22"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节标题">
    <p:spTree>
      <p:nvGrpSpPr>
        <p:cNvPr id="1" name=""/>
        <p:cNvGrpSpPr/>
        <p:nvPr/>
      </p:nvGrpSpPr>
      <p:grpSpPr>
        <a:xfrm>
          <a:off x="0" y="0"/>
          <a:ext cx="0" cy="0"/>
          <a:chOff x="0" y="0"/>
          <a:chExt cx="0" cy="0"/>
        </a:xfrm>
      </p:grpSpPr>
      <p:sp>
        <p:nvSpPr>
          <p:cNvPr id="29" name="单击此处编辑标题"/>
          <p:cNvSpPr txBox="1">
            <a:spLocks noGrp="1"/>
          </p:cNvSpPr>
          <p:nvPr>
            <p:ph type="title" hasCustomPrompt="1"/>
          </p:nvPr>
        </p:nvSpPr>
        <p:spPr>
          <a:xfrm>
            <a:off x="1493141" y="2887309"/>
            <a:ext cx="5826764" cy="575303"/>
          </a:xfrm>
          <a:prstGeom prst="rect">
            <a:avLst/>
          </a:prstGeom>
        </p:spPr>
        <p:txBody>
          <a:bodyPr anchor="b"/>
          <a:lstStyle>
            <a:lvl1pPr>
              <a:defRPr sz="3300"/>
            </a:lvl1pPr>
          </a:lstStyle>
          <a:p>
            <a:r>
              <a:t>单击此处编辑标题</a:t>
            </a:r>
          </a:p>
        </p:txBody>
      </p:sp>
      <p:sp>
        <p:nvSpPr>
          <p:cNvPr id="30" name="正文级别 1…"/>
          <p:cNvSpPr txBox="1">
            <a:spLocks noGrp="1"/>
          </p:cNvSpPr>
          <p:nvPr>
            <p:ph type="body" sz="quarter" idx="1" hasCustomPrompt="1"/>
          </p:nvPr>
        </p:nvSpPr>
        <p:spPr>
          <a:xfrm>
            <a:off x="1493141" y="3462612"/>
            <a:ext cx="5826764" cy="650929"/>
          </a:xfrm>
          <a:prstGeom prst="rect">
            <a:avLst/>
          </a:prstGeom>
        </p:spPr>
        <p:txBody>
          <a:bodyPr/>
          <a:lstStyle>
            <a:lvl1pPr marL="0" indent="0">
              <a:buSzTx/>
              <a:buFontTx/>
              <a:buNone/>
            </a:lvl1pPr>
            <a:lvl2pPr marL="0" indent="342900">
              <a:buSzTx/>
              <a:buFontTx/>
              <a:buNone/>
            </a:lvl2pPr>
            <a:lvl3pPr marL="0" indent="685800">
              <a:buSzTx/>
              <a:buFontTx/>
              <a:buNone/>
            </a:lvl3pPr>
            <a:lvl4pPr marL="0" indent="1028700">
              <a:buSzTx/>
              <a:buFontTx/>
              <a:buNone/>
            </a:lvl4pPr>
            <a:lvl5pPr marL="0" indent="1371600">
              <a:buSzTx/>
              <a:buFontTx/>
              <a:buNone/>
            </a:lvl5pPr>
          </a:lstStyle>
          <a:p>
            <a:r>
              <a:t>单击此处编辑文本</a:t>
            </a:r>
          </a:p>
          <a:p>
            <a:pPr lvl="1"/>
          </a:p>
          <a:p>
            <a:pPr lvl="2"/>
          </a:p>
          <a:p>
            <a:pPr lvl="3"/>
          </a:p>
          <a:p>
            <a:pPr lvl="4"/>
          </a:p>
        </p:txBody>
      </p:sp>
      <p:sp>
        <p:nvSpPr>
          <p:cNvPr id="31"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两栏内容">
    <p:spTree>
      <p:nvGrpSpPr>
        <p:cNvPr id="1" name=""/>
        <p:cNvGrpSpPr/>
        <p:nvPr/>
      </p:nvGrpSpPr>
      <p:grpSpPr>
        <a:xfrm>
          <a:off x="0" y="0"/>
          <a:ext cx="0" cy="0"/>
          <a:chOff x="0" y="0"/>
          <a:chExt cx="0" cy="0"/>
        </a:xfrm>
      </p:grpSpPr>
      <p:sp>
        <p:nvSpPr>
          <p:cNvPr id="38" name="标题文本"/>
          <p:cNvSpPr txBox="1">
            <a:spLocks noGrp="1"/>
          </p:cNvSpPr>
          <p:nvPr>
            <p:ph type="title" hasCustomPrompt="1"/>
          </p:nvPr>
        </p:nvSpPr>
        <p:spPr>
          <a:prstGeom prst="rect">
            <a:avLst/>
          </a:prstGeom>
        </p:spPr>
        <p:txBody>
          <a:bodyPr/>
          <a:lstStyle/>
          <a:p>
            <a:r>
              <a:t>标题文本</a:t>
            </a:r>
          </a:p>
        </p:txBody>
      </p:sp>
      <p:sp>
        <p:nvSpPr>
          <p:cNvPr id="39" name="正文级别 1…"/>
          <p:cNvSpPr txBox="1">
            <a:spLocks noGrp="1"/>
          </p:cNvSpPr>
          <p:nvPr>
            <p:ph type="body" sz="half" idx="1" hasCustomPrompt="1"/>
          </p:nvPr>
        </p:nvSpPr>
        <p:spPr>
          <a:xfrm>
            <a:off x="456312" y="1126293"/>
            <a:ext cx="3882711" cy="3562547"/>
          </a:xfrm>
          <a:prstGeom prst="rect">
            <a:avLst/>
          </a:prstGeom>
        </p:spPr>
        <p:txBody>
          <a:bodyPr/>
          <a:lstStyle/>
          <a:p>
            <a:r>
              <a:t>正文级别 1</a:t>
            </a:r>
          </a:p>
          <a:p>
            <a:pPr lvl="1"/>
            <a:r>
              <a:t>正文级别 2</a:t>
            </a:r>
          </a:p>
          <a:p>
            <a:pPr lvl="2"/>
            <a:r>
              <a:t>正文级别 3</a:t>
            </a:r>
          </a:p>
          <a:p>
            <a:pPr lvl="3"/>
            <a:r>
              <a:t>正文级别 4</a:t>
            </a:r>
          </a:p>
          <a:p>
            <a:pPr lvl="4"/>
            <a:r>
              <a:t>正文级别 5</a:t>
            </a:r>
          </a:p>
        </p:txBody>
      </p:sp>
      <p:sp>
        <p:nvSpPr>
          <p:cNvPr id="40"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比较">
    <p:spTree>
      <p:nvGrpSpPr>
        <p:cNvPr id="1" name=""/>
        <p:cNvGrpSpPr/>
        <p:nvPr/>
      </p:nvGrpSpPr>
      <p:grpSpPr>
        <a:xfrm>
          <a:off x="0" y="0"/>
          <a:ext cx="0" cy="0"/>
          <a:chOff x="0" y="0"/>
          <a:chExt cx="0" cy="0"/>
        </a:xfrm>
      </p:grpSpPr>
      <p:sp>
        <p:nvSpPr>
          <p:cNvPr id="47" name="标题文本"/>
          <p:cNvSpPr txBox="1">
            <a:spLocks noGrp="1"/>
          </p:cNvSpPr>
          <p:nvPr>
            <p:ph type="title" hasCustomPrompt="1"/>
          </p:nvPr>
        </p:nvSpPr>
        <p:spPr>
          <a:prstGeom prst="rect">
            <a:avLst/>
          </a:prstGeom>
        </p:spPr>
        <p:txBody>
          <a:bodyPr/>
          <a:lstStyle/>
          <a:p>
            <a:r>
              <a:t>标题文本</a:t>
            </a:r>
          </a:p>
        </p:txBody>
      </p:sp>
      <p:sp>
        <p:nvSpPr>
          <p:cNvPr id="48" name="正文级别 1…"/>
          <p:cNvSpPr txBox="1">
            <a:spLocks noGrp="1"/>
          </p:cNvSpPr>
          <p:nvPr>
            <p:ph type="body" sz="quarter" idx="1" hasCustomPrompt="1"/>
          </p:nvPr>
        </p:nvSpPr>
        <p:spPr>
          <a:xfrm>
            <a:off x="456312" y="1072275"/>
            <a:ext cx="4006914" cy="286301"/>
          </a:xfrm>
          <a:prstGeom prst="rect">
            <a:avLst/>
          </a:prstGeom>
        </p:spPr>
        <p:txBody>
          <a:bodyPr lIns="38100" tIns="38100" rIns="38100" bIns="38100"/>
          <a:lstStyle>
            <a:lvl1pPr marL="0" indent="0">
              <a:lnSpc>
                <a:spcPct val="100000"/>
              </a:lnSpc>
              <a:buSzTx/>
              <a:buFontTx/>
              <a:buNone/>
              <a:defRPr sz="1500" b="1" spc="200">
                <a:solidFill>
                  <a:srgbClr val="404040"/>
                </a:solidFill>
              </a:defRPr>
            </a:lvl1pPr>
            <a:lvl2pPr marL="0" indent="342900">
              <a:lnSpc>
                <a:spcPct val="100000"/>
              </a:lnSpc>
              <a:buSzTx/>
              <a:buFontTx/>
              <a:buNone/>
              <a:defRPr sz="1500" b="1" spc="200">
                <a:solidFill>
                  <a:srgbClr val="404040"/>
                </a:solidFill>
              </a:defRPr>
            </a:lvl2pPr>
            <a:lvl3pPr marL="0" indent="685800">
              <a:lnSpc>
                <a:spcPct val="100000"/>
              </a:lnSpc>
              <a:buSzTx/>
              <a:buFontTx/>
              <a:buNone/>
              <a:defRPr sz="1500" b="1" spc="200">
                <a:solidFill>
                  <a:srgbClr val="404040"/>
                </a:solidFill>
              </a:defRPr>
            </a:lvl3pPr>
            <a:lvl4pPr marL="0" indent="1028700">
              <a:lnSpc>
                <a:spcPct val="100000"/>
              </a:lnSpc>
              <a:buSzTx/>
              <a:buFontTx/>
              <a:buNone/>
              <a:defRPr sz="1500" b="1" spc="200">
                <a:solidFill>
                  <a:srgbClr val="404040"/>
                </a:solidFill>
              </a:defRPr>
            </a:lvl4pPr>
            <a:lvl5pPr marL="0" indent="1371600">
              <a:lnSpc>
                <a:spcPct val="100000"/>
              </a:lnSpc>
              <a:buSzTx/>
              <a:buFontTx/>
              <a:buNone/>
              <a:defRPr sz="1500" b="1" spc="200">
                <a:solidFill>
                  <a:srgbClr val="404040"/>
                </a:solidFill>
              </a:defRPr>
            </a:lvl5pPr>
          </a:lstStyle>
          <a:p>
            <a:r>
              <a:t>单击此处编辑文本</a:t>
            </a:r>
          </a:p>
          <a:p>
            <a:pPr lvl="1"/>
          </a:p>
          <a:p>
            <a:pPr lvl="2"/>
          </a:p>
          <a:p>
            <a:pPr lvl="3"/>
          </a:p>
          <a:p>
            <a:pPr lvl="4"/>
          </a:p>
        </p:txBody>
      </p:sp>
      <p:sp>
        <p:nvSpPr>
          <p:cNvPr id="49" name="文本占位符 4"/>
          <p:cNvSpPr>
            <a:spLocks noGrp="1"/>
          </p:cNvSpPr>
          <p:nvPr>
            <p:ph type="body" sz="quarter" idx="21" hasCustomPrompt="1"/>
          </p:nvPr>
        </p:nvSpPr>
        <p:spPr>
          <a:xfrm>
            <a:off x="4676943" y="1066669"/>
            <a:ext cx="4006913" cy="286301"/>
          </a:xfrm>
          <a:prstGeom prst="rect">
            <a:avLst/>
          </a:prstGeom>
        </p:spPr>
        <p:txBody>
          <a:bodyPr lIns="38100" tIns="38100" rIns="38100" bIns="38100"/>
          <a:lstStyle>
            <a:lvl1pPr marL="0" indent="0" defTabSz="575945">
              <a:lnSpc>
                <a:spcPct val="100000"/>
              </a:lnSpc>
              <a:spcBef>
                <a:spcPts val="800"/>
              </a:spcBef>
              <a:buSzTx/>
              <a:buFontTx/>
              <a:buNone/>
              <a:defRPr sz="1260" b="1" spc="168">
                <a:solidFill>
                  <a:srgbClr val="404040"/>
                </a:solidFill>
              </a:defRPr>
            </a:lvl1pPr>
          </a:lstStyle>
          <a:p>
            <a:r>
              <a:t>单击此处编辑文本</a:t>
            </a:r>
          </a:p>
        </p:txBody>
      </p:sp>
      <p:sp>
        <p:nvSpPr>
          <p:cNvPr id="50"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仅标题">
    <p:spTree>
      <p:nvGrpSpPr>
        <p:cNvPr id="1" name=""/>
        <p:cNvGrpSpPr/>
        <p:nvPr/>
      </p:nvGrpSpPr>
      <p:grpSpPr>
        <a:xfrm>
          <a:off x="0" y="0"/>
          <a:ext cx="0" cy="0"/>
          <a:chOff x="0" y="0"/>
          <a:chExt cx="0" cy="0"/>
        </a:xfrm>
      </p:grpSpPr>
      <p:sp>
        <p:nvSpPr>
          <p:cNvPr id="57" name="标题文本"/>
          <p:cNvSpPr txBox="1">
            <a:spLocks noGrp="1"/>
          </p:cNvSpPr>
          <p:nvPr>
            <p:ph type="title" hasCustomPrompt="1"/>
          </p:nvPr>
        </p:nvSpPr>
        <p:spPr>
          <a:prstGeom prst="rect">
            <a:avLst/>
          </a:prstGeom>
        </p:spPr>
        <p:txBody>
          <a:bodyPr/>
          <a:lstStyle/>
          <a:p>
            <a:r>
              <a:t>标题文本</a:t>
            </a:r>
          </a:p>
        </p:txBody>
      </p:sp>
      <p:sp>
        <p:nvSpPr>
          <p:cNvPr id="58"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65"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图片与标题">
    <p:spTree>
      <p:nvGrpSpPr>
        <p:cNvPr id="1" name=""/>
        <p:cNvGrpSpPr/>
        <p:nvPr/>
      </p:nvGrpSpPr>
      <p:grpSpPr>
        <a:xfrm>
          <a:off x="0" y="0"/>
          <a:ext cx="0" cy="0"/>
          <a:chOff x="0" y="0"/>
          <a:chExt cx="0" cy="0"/>
        </a:xfrm>
      </p:grpSpPr>
      <p:sp>
        <p:nvSpPr>
          <p:cNvPr id="72" name="图片占位符 2"/>
          <p:cNvSpPr>
            <a:spLocks noGrp="1"/>
          </p:cNvSpPr>
          <p:nvPr>
            <p:ph type="pic" sz="half" idx="21"/>
          </p:nvPr>
        </p:nvSpPr>
        <p:spPr>
          <a:xfrm>
            <a:off x="456259" y="1166744"/>
            <a:ext cx="3924888" cy="3457357"/>
          </a:xfrm>
          <a:prstGeom prst="rect">
            <a:avLst/>
          </a:prstGeom>
        </p:spPr>
        <p:txBody>
          <a:bodyPr lIns="91439" tIns="45719" rIns="91439" bIns="45719">
            <a:noAutofit/>
          </a:bodyPr>
          <a:lstStyle/>
          <a:p/>
        </p:txBody>
      </p:sp>
      <p:sp>
        <p:nvSpPr>
          <p:cNvPr id="73" name="正文级别 1…"/>
          <p:cNvSpPr txBox="1">
            <a:spLocks noGrp="1"/>
          </p:cNvSpPr>
          <p:nvPr>
            <p:ph type="body" sz="half" idx="1" hasCustomPrompt="1"/>
          </p:nvPr>
        </p:nvSpPr>
        <p:spPr>
          <a:xfrm>
            <a:off x="4762934" y="1166807"/>
            <a:ext cx="3920511" cy="3457211"/>
          </a:xfrm>
          <a:prstGeom prst="rect">
            <a:avLst/>
          </a:prstGeom>
        </p:spPr>
        <p:txBody>
          <a:bodyPr/>
          <a:lstStyle>
            <a:lvl1pPr>
              <a:buSzTx/>
              <a:buFontTx/>
              <a:buNone/>
              <a:defRPr sz="1200"/>
            </a:lvl1pPr>
            <a:lvl2pPr marL="514350" indent="-171450">
              <a:buFontTx/>
              <a:defRPr sz="1200"/>
            </a:lvl2pPr>
            <a:lvl3pPr marL="857250" indent="-171450">
              <a:buFontTx/>
              <a:defRPr sz="1200"/>
            </a:lvl3pPr>
            <a:lvl4pPr marL="1234440" indent="-205740">
              <a:buFontTx/>
              <a:defRPr sz="1200"/>
            </a:lvl4pPr>
            <a:lvl5pPr marL="1577340" indent="-205740">
              <a:buFontTx/>
              <a:defRPr sz="1200"/>
            </a:lvl5pPr>
          </a:lstStyle>
          <a:p>
            <a:r>
              <a:t>正文级别 1</a:t>
            </a:r>
          </a:p>
          <a:p>
            <a:pPr lvl="1"/>
            <a:r>
              <a:t>正文级别 2</a:t>
            </a:r>
          </a:p>
          <a:p>
            <a:pPr lvl="2"/>
            <a:r>
              <a:t>正文级别 3</a:t>
            </a:r>
          </a:p>
          <a:p>
            <a:pPr lvl="3"/>
            <a:r>
              <a:t>正文级别 4</a:t>
            </a:r>
          </a:p>
          <a:p>
            <a:pPr lvl="4"/>
            <a:r>
              <a:t>正文级别 5</a:t>
            </a:r>
          </a:p>
        </p:txBody>
      </p:sp>
      <p:sp>
        <p:nvSpPr>
          <p:cNvPr id="74" name="标题文本"/>
          <p:cNvSpPr txBox="1">
            <a:spLocks noGrp="1"/>
          </p:cNvSpPr>
          <p:nvPr>
            <p:ph type="title" hasCustomPrompt="1"/>
          </p:nvPr>
        </p:nvSpPr>
        <p:spPr>
          <a:prstGeom prst="rect">
            <a:avLst/>
          </a:prstGeom>
        </p:spPr>
        <p:txBody>
          <a:bodyPr lIns="46990" tIns="46990" rIns="46990" bIns="46990"/>
          <a:lstStyle/>
          <a:p>
            <a:r>
              <a:t>标题文本</a:t>
            </a:r>
          </a:p>
        </p:txBody>
      </p:sp>
      <p:sp>
        <p:nvSpPr>
          <p:cNvPr id="75"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竖排标题与文本">
    <p:spTree>
      <p:nvGrpSpPr>
        <p:cNvPr id="1" name=""/>
        <p:cNvGrpSpPr/>
        <p:nvPr/>
      </p:nvGrpSpPr>
      <p:grpSpPr>
        <a:xfrm>
          <a:off x="0" y="0"/>
          <a:ext cx="0" cy="0"/>
          <a:chOff x="0" y="0"/>
          <a:chExt cx="0" cy="0"/>
        </a:xfrm>
      </p:grpSpPr>
      <p:sp>
        <p:nvSpPr>
          <p:cNvPr id="82" name="单击此处编辑标题"/>
          <p:cNvSpPr txBox="1">
            <a:spLocks noGrp="1"/>
          </p:cNvSpPr>
          <p:nvPr>
            <p:ph type="title" hasCustomPrompt="1"/>
          </p:nvPr>
        </p:nvSpPr>
        <p:spPr>
          <a:xfrm>
            <a:off x="7676315" y="686040"/>
            <a:ext cx="783023" cy="3773221"/>
          </a:xfrm>
          <a:prstGeom prst="rect">
            <a:avLst/>
          </a:prstGeom>
        </p:spPr>
        <p:txBody>
          <a:bodyPr vert="eaVert"/>
          <a:lstStyle>
            <a:lvl1pPr>
              <a:defRPr sz="2100" spc="300"/>
            </a:lvl1pPr>
          </a:lstStyle>
          <a:p>
            <a:r>
              <a:t>单击此处编辑标题</a:t>
            </a:r>
          </a:p>
        </p:txBody>
      </p:sp>
      <p:sp>
        <p:nvSpPr>
          <p:cNvPr id="83" name="正文级别 1…"/>
          <p:cNvSpPr txBox="1">
            <a:spLocks noGrp="1"/>
          </p:cNvSpPr>
          <p:nvPr>
            <p:ph type="body" idx="1" hasCustomPrompt="1"/>
          </p:nvPr>
        </p:nvSpPr>
        <p:spPr>
          <a:xfrm>
            <a:off x="685818" y="686040"/>
            <a:ext cx="6877094" cy="3773221"/>
          </a:xfrm>
          <a:prstGeom prst="rect">
            <a:avLst/>
          </a:prstGeom>
        </p:spPr>
        <p:txBody>
          <a:bodyPr vert="eaVert"/>
          <a:lstStyle>
            <a:lvl1pPr>
              <a:defRPr spc="300"/>
            </a:lvl1pPr>
            <a:lvl2pPr>
              <a:defRPr spc="300"/>
            </a:lvl2pPr>
            <a:lvl3pPr>
              <a:defRPr spc="300"/>
            </a:lvl3pPr>
            <a:lvl4pPr>
              <a:defRPr spc="300"/>
            </a:lvl4pPr>
            <a:lvl5pPr>
              <a:defRPr spc="300"/>
            </a:lvl5pPr>
          </a:lstStyle>
          <a:p>
            <a:r>
              <a:t>正文级别 1</a:t>
            </a:r>
          </a:p>
          <a:p>
            <a:pPr lvl="1"/>
            <a:r>
              <a:t>正文级别 2</a:t>
            </a:r>
          </a:p>
          <a:p>
            <a:pPr lvl="2"/>
            <a:r>
              <a:t>正文级别 3</a:t>
            </a:r>
          </a:p>
          <a:p>
            <a:pPr lvl="3"/>
            <a:r>
              <a:t>正文级别 4</a:t>
            </a:r>
          </a:p>
          <a:p>
            <a:pPr lvl="4"/>
            <a:r>
              <a:t>正文级别 5</a:t>
            </a:r>
          </a:p>
        </p:txBody>
      </p:sp>
      <p:sp>
        <p:nvSpPr>
          <p:cNvPr id="84"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文本"/>
          <p:cNvSpPr txBox="1">
            <a:spLocks noGrp="1"/>
          </p:cNvSpPr>
          <p:nvPr>
            <p:ph type="title"/>
          </p:nvPr>
        </p:nvSpPr>
        <p:spPr>
          <a:xfrm>
            <a:off x="456312" y="456459"/>
            <a:ext cx="8227133" cy="529387"/>
          </a:xfrm>
          <a:prstGeom prst="rect">
            <a:avLst/>
          </a:prstGeom>
          <a:ln w="12700">
            <a:miter lim="400000"/>
          </a:ln>
        </p:spPr>
        <p:txBody>
          <a:bodyPr lIns="46799" tIns="46799" rIns="46799" bIns="46799" anchor="ctr">
            <a:normAutofit/>
          </a:bodyPr>
          <a:lstStyle/>
          <a:p>
            <a:r>
              <a:t>标题文本</a:t>
            </a:r>
          </a:p>
        </p:txBody>
      </p:sp>
      <p:sp>
        <p:nvSpPr>
          <p:cNvPr id="3" name="正文级别 1…"/>
          <p:cNvSpPr txBox="1">
            <a:spLocks noGrp="1"/>
          </p:cNvSpPr>
          <p:nvPr>
            <p:ph type="body" idx="1"/>
          </p:nvPr>
        </p:nvSpPr>
        <p:spPr>
          <a:xfrm>
            <a:off x="456312" y="1118192"/>
            <a:ext cx="8227133" cy="3570649"/>
          </a:xfrm>
          <a:prstGeom prst="rect">
            <a:avLst/>
          </a:prstGeom>
          <a:ln w="12700">
            <a:miter lim="400000"/>
          </a:ln>
        </p:spPr>
        <p:txBody>
          <a:bodyPr lIns="46799" tIns="46799" rIns="46799" bIns="46799">
            <a:normAutofit/>
          </a:bodyPr>
          <a:lstStyle/>
          <a:p>
            <a:r>
              <a:t>正文级别 1</a:t>
            </a:r>
          </a:p>
          <a:p>
            <a:pPr lvl="1"/>
            <a:r>
              <a:t>正文级别 2</a:t>
            </a:r>
          </a:p>
          <a:p>
            <a:pPr lvl="2"/>
            <a:r>
              <a:t>正文级别 3</a:t>
            </a:r>
          </a:p>
          <a:p>
            <a:pPr lvl="3"/>
            <a:r>
              <a:t>正文级别 4</a:t>
            </a:r>
          </a:p>
          <a:p>
            <a:pPr lvl="4"/>
            <a:r>
              <a:t>正文级别 5</a:t>
            </a:r>
          </a:p>
        </p:txBody>
      </p:sp>
      <p:sp>
        <p:nvSpPr>
          <p:cNvPr id="4" name="幻灯片编号"/>
          <p:cNvSpPr txBox="1">
            <a:spLocks noGrp="1"/>
          </p:cNvSpPr>
          <p:nvPr>
            <p:ph type="sldNum" sz="quarter" idx="2"/>
          </p:nvPr>
        </p:nvSpPr>
        <p:spPr>
          <a:xfrm>
            <a:off x="8480420" y="4767567"/>
            <a:ext cx="203025" cy="177463"/>
          </a:xfrm>
          <a:prstGeom prst="rect">
            <a:avLst/>
          </a:prstGeom>
          <a:ln w="12700">
            <a:miter lim="400000"/>
          </a:ln>
        </p:spPr>
        <p:txBody>
          <a:bodyPr wrap="none" lIns="45719" rIns="45719" anchor="ctr">
            <a:normAutofit/>
          </a:bodyPr>
          <a:lstStyle>
            <a:lvl1pPr algn="r">
              <a:defRPr sz="700">
                <a:solidFill>
                  <a:srgbClr val="888888"/>
                </a:solidFill>
              </a:defRPr>
            </a:lvl1pPr>
          </a:lstStyle>
          <a:p>
            <a:fld id="{86CB4B4D-7CA3-9044-876B-883B54F8677D}"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685800" rtl="0" latinLnBrk="0">
        <a:lnSpc>
          <a:spcPct val="100000"/>
        </a:lnSpc>
        <a:spcBef>
          <a:spcPts val="0"/>
        </a:spcBef>
        <a:spcAft>
          <a:spcPts val="0"/>
        </a:spcAft>
        <a:buClrTx/>
        <a:buSzTx/>
        <a:buFontTx/>
        <a:buNone/>
        <a:defRPr sz="2700" b="1" i="0" u="none" strike="noStrike" cap="none" spc="300" baseline="0">
          <a:solidFill>
            <a:srgbClr val="262626"/>
          </a:solidFill>
          <a:uFillTx/>
          <a:latin typeface="Arial" panose="020B0604020202020204"/>
          <a:ea typeface="Arial" panose="020B0604020202020204"/>
          <a:cs typeface="Arial" panose="020B0604020202020204"/>
          <a:sym typeface="Arial" panose="020B0604020202020204"/>
        </a:defRPr>
      </a:lvl1pPr>
      <a:lvl2pPr marL="0" marR="0" indent="0" algn="l" defTabSz="685800" rtl="0" latinLnBrk="0">
        <a:lnSpc>
          <a:spcPct val="100000"/>
        </a:lnSpc>
        <a:spcBef>
          <a:spcPts val="0"/>
        </a:spcBef>
        <a:spcAft>
          <a:spcPts val="0"/>
        </a:spcAft>
        <a:buClrTx/>
        <a:buSzTx/>
        <a:buFontTx/>
        <a:buNone/>
        <a:defRPr sz="2700" b="1" i="0" u="none" strike="noStrike" cap="none" spc="300" baseline="0">
          <a:solidFill>
            <a:srgbClr val="262626"/>
          </a:solidFill>
          <a:uFillTx/>
          <a:latin typeface="Arial" panose="020B0604020202020204"/>
          <a:ea typeface="Arial" panose="020B0604020202020204"/>
          <a:cs typeface="Arial" panose="020B0604020202020204"/>
          <a:sym typeface="Arial" panose="020B0604020202020204"/>
        </a:defRPr>
      </a:lvl2pPr>
      <a:lvl3pPr marL="0" marR="0" indent="0" algn="l" defTabSz="685800" rtl="0" latinLnBrk="0">
        <a:lnSpc>
          <a:spcPct val="100000"/>
        </a:lnSpc>
        <a:spcBef>
          <a:spcPts val="0"/>
        </a:spcBef>
        <a:spcAft>
          <a:spcPts val="0"/>
        </a:spcAft>
        <a:buClrTx/>
        <a:buSzTx/>
        <a:buFontTx/>
        <a:buNone/>
        <a:defRPr sz="2700" b="1" i="0" u="none" strike="noStrike" cap="none" spc="300" baseline="0">
          <a:solidFill>
            <a:srgbClr val="262626"/>
          </a:solidFill>
          <a:uFillTx/>
          <a:latin typeface="Arial" panose="020B0604020202020204"/>
          <a:ea typeface="Arial" panose="020B0604020202020204"/>
          <a:cs typeface="Arial" panose="020B0604020202020204"/>
          <a:sym typeface="Arial" panose="020B0604020202020204"/>
        </a:defRPr>
      </a:lvl3pPr>
      <a:lvl4pPr marL="0" marR="0" indent="0" algn="l" defTabSz="685800" rtl="0" latinLnBrk="0">
        <a:lnSpc>
          <a:spcPct val="100000"/>
        </a:lnSpc>
        <a:spcBef>
          <a:spcPts val="0"/>
        </a:spcBef>
        <a:spcAft>
          <a:spcPts val="0"/>
        </a:spcAft>
        <a:buClrTx/>
        <a:buSzTx/>
        <a:buFontTx/>
        <a:buNone/>
        <a:defRPr sz="2700" b="1" i="0" u="none" strike="noStrike" cap="none" spc="300" baseline="0">
          <a:solidFill>
            <a:srgbClr val="262626"/>
          </a:solidFill>
          <a:uFillTx/>
          <a:latin typeface="Arial" panose="020B0604020202020204"/>
          <a:ea typeface="Arial" panose="020B0604020202020204"/>
          <a:cs typeface="Arial" panose="020B0604020202020204"/>
          <a:sym typeface="Arial" panose="020B0604020202020204"/>
        </a:defRPr>
      </a:lvl4pPr>
      <a:lvl5pPr marL="0" marR="0" indent="0" algn="l" defTabSz="685800" rtl="0" latinLnBrk="0">
        <a:lnSpc>
          <a:spcPct val="100000"/>
        </a:lnSpc>
        <a:spcBef>
          <a:spcPts val="0"/>
        </a:spcBef>
        <a:spcAft>
          <a:spcPts val="0"/>
        </a:spcAft>
        <a:buClrTx/>
        <a:buSzTx/>
        <a:buFontTx/>
        <a:buNone/>
        <a:defRPr sz="2700" b="1" i="0" u="none" strike="noStrike" cap="none" spc="300" baseline="0">
          <a:solidFill>
            <a:srgbClr val="262626"/>
          </a:solidFill>
          <a:uFillTx/>
          <a:latin typeface="Arial" panose="020B0604020202020204"/>
          <a:ea typeface="Arial" panose="020B0604020202020204"/>
          <a:cs typeface="Arial" panose="020B0604020202020204"/>
          <a:sym typeface="Arial" panose="020B0604020202020204"/>
        </a:defRPr>
      </a:lvl5pPr>
      <a:lvl6pPr marL="0" marR="0" indent="0" algn="l" defTabSz="685800" rtl="0" latinLnBrk="0">
        <a:lnSpc>
          <a:spcPct val="100000"/>
        </a:lnSpc>
        <a:spcBef>
          <a:spcPts val="0"/>
        </a:spcBef>
        <a:spcAft>
          <a:spcPts val="0"/>
        </a:spcAft>
        <a:buClrTx/>
        <a:buSzTx/>
        <a:buFontTx/>
        <a:buNone/>
        <a:defRPr sz="2700" b="1" i="0" u="none" strike="noStrike" cap="none" spc="300" baseline="0">
          <a:solidFill>
            <a:srgbClr val="262626"/>
          </a:solidFill>
          <a:uFillTx/>
          <a:latin typeface="Arial" panose="020B0604020202020204"/>
          <a:ea typeface="Arial" panose="020B0604020202020204"/>
          <a:cs typeface="Arial" panose="020B0604020202020204"/>
          <a:sym typeface="Arial" panose="020B0604020202020204"/>
        </a:defRPr>
      </a:lvl6pPr>
      <a:lvl7pPr marL="0" marR="0" indent="0" algn="l" defTabSz="685800" rtl="0" latinLnBrk="0">
        <a:lnSpc>
          <a:spcPct val="100000"/>
        </a:lnSpc>
        <a:spcBef>
          <a:spcPts val="0"/>
        </a:spcBef>
        <a:spcAft>
          <a:spcPts val="0"/>
        </a:spcAft>
        <a:buClrTx/>
        <a:buSzTx/>
        <a:buFontTx/>
        <a:buNone/>
        <a:defRPr sz="2700" b="1" i="0" u="none" strike="noStrike" cap="none" spc="300" baseline="0">
          <a:solidFill>
            <a:srgbClr val="262626"/>
          </a:solidFill>
          <a:uFillTx/>
          <a:latin typeface="Arial" panose="020B0604020202020204"/>
          <a:ea typeface="Arial" panose="020B0604020202020204"/>
          <a:cs typeface="Arial" panose="020B0604020202020204"/>
          <a:sym typeface="Arial" panose="020B0604020202020204"/>
        </a:defRPr>
      </a:lvl7pPr>
      <a:lvl8pPr marL="0" marR="0" indent="0" algn="l" defTabSz="685800" rtl="0" latinLnBrk="0">
        <a:lnSpc>
          <a:spcPct val="100000"/>
        </a:lnSpc>
        <a:spcBef>
          <a:spcPts val="0"/>
        </a:spcBef>
        <a:spcAft>
          <a:spcPts val="0"/>
        </a:spcAft>
        <a:buClrTx/>
        <a:buSzTx/>
        <a:buFontTx/>
        <a:buNone/>
        <a:defRPr sz="2700" b="1" i="0" u="none" strike="noStrike" cap="none" spc="300" baseline="0">
          <a:solidFill>
            <a:srgbClr val="262626"/>
          </a:solidFill>
          <a:uFillTx/>
          <a:latin typeface="Arial" panose="020B0604020202020204"/>
          <a:ea typeface="Arial" panose="020B0604020202020204"/>
          <a:cs typeface="Arial" panose="020B0604020202020204"/>
          <a:sym typeface="Arial" panose="020B0604020202020204"/>
        </a:defRPr>
      </a:lvl8pPr>
      <a:lvl9pPr marL="0" marR="0" indent="0" algn="l" defTabSz="685800" rtl="0" latinLnBrk="0">
        <a:lnSpc>
          <a:spcPct val="100000"/>
        </a:lnSpc>
        <a:spcBef>
          <a:spcPts val="0"/>
        </a:spcBef>
        <a:spcAft>
          <a:spcPts val="0"/>
        </a:spcAft>
        <a:buClrTx/>
        <a:buSzTx/>
        <a:buFontTx/>
        <a:buNone/>
        <a:defRPr sz="2700" b="1" i="0" u="none" strike="noStrike" cap="none" spc="300" baseline="0">
          <a:solidFill>
            <a:srgbClr val="262626"/>
          </a:solidFill>
          <a:uFillTx/>
          <a:latin typeface="Arial" panose="020B0604020202020204"/>
          <a:ea typeface="Arial" panose="020B0604020202020204"/>
          <a:cs typeface="Arial" panose="020B0604020202020204"/>
          <a:sym typeface="Arial" panose="020B0604020202020204"/>
        </a:defRPr>
      </a:lvl9pPr>
    </p:titleStyle>
    <p:bodyStyle>
      <a:lvl1pPr marL="171450" marR="0" indent="-171450" algn="l" defTabSz="685800" rtl="0" latinLnBrk="0">
        <a:lnSpc>
          <a:spcPct val="130000"/>
        </a:lnSpc>
        <a:spcBef>
          <a:spcPts val="1000"/>
        </a:spcBef>
        <a:spcAft>
          <a:spcPts val="0"/>
        </a:spcAft>
        <a:buClrTx/>
        <a:buSzPct val="100000"/>
        <a:buFont typeface="Arial" panose="020B0604020202020204"/>
        <a:buChar char="●"/>
        <a:defRPr sz="1300" b="0" i="0" u="none" strike="noStrike" cap="none" spc="150" baseline="0">
          <a:solidFill>
            <a:srgbClr val="595959"/>
          </a:solidFill>
          <a:uFillTx/>
          <a:latin typeface="Arial" panose="020B0604020202020204"/>
          <a:ea typeface="Arial" panose="020B0604020202020204"/>
          <a:cs typeface="Arial" panose="020B0604020202020204"/>
          <a:sym typeface="Arial" panose="020B0604020202020204"/>
        </a:defRPr>
      </a:lvl1pPr>
      <a:lvl2pPr marL="528320" marR="0" indent="-185420" algn="l" defTabSz="685800" rtl="0" latinLnBrk="0">
        <a:lnSpc>
          <a:spcPct val="130000"/>
        </a:lnSpc>
        <a:spcBef>
          <a:spcPts val="1000"/>
        </a:spcBef>
        <a:spcAft>
          <a:spcPts val="0"/>
        </a:spcAft>
        <a:buClrTx/>
        <a:buSzPct val="100000"/>
        <a:buFont typeface="Arial" panose="020B0604020202020204"/>
        <a:buChar char="●"/>
        <a:defRPr sz="1300" b="0" i="0" u="none" strike="noStrike" cap="none" spc="150" baseline="0">
          <a:solidFill>
            <a:srgbClr val="595959"/>
          </a:solidFill>
          <a:uFillTx/>
          <a:latin typeface="Arial" panose="020B0604020202020204"/>
          <a:ea typeface="Arial" panose="020B0604020202020204"/>
          <a:cs typeface="Arial" panose="020B0604020202020204"/>
          <a:sym typeface="Arial" panose="020B0604020202020204"/>
        </a:defRPr>
      </a:lvl2pPr>
      <a:lvl3pPr marL="871220" marR="0" indent="-185420" algn="l" defTabSz="685800" rtl="0" latinLnBrk="0">
        <a:lnSpc>
          <a:spcPct val="130000"/>
        </a:lnSpc>
        <a:spcBef>
          <a:spcPts val="1000"/>
        </a:spcBef>
        <a:spcAft>
          <a:spcPts val="0"/>
        </a:spcAft>
        <a:buClrTx/>
        <a:buSzPct val="100000"/>
        <a:buFont typeface="Arial" panose="020B0604020202020204"/>
        <a:buChar char="●"/>
        <a:defRPr sz="1300" b="0" i="0" u="none" strike="noStrike" cap="none" spc="150" baseline="0">
          <a:solidFill>
            <a:srgbClr val="595959"/>
          </a:solidFill>
          <a:uFillTx/>
          <a:latin typeface="Arial" panose="020B0604020202020204"/>
          <a:ea typeface="Arial" panose="020B0604020202020204"/>
          <a:cs typeface="Arial" panose="020B0604020202020204"/>
          <a:sym typeface="Arial" panose="020B0604020202020204"/>
        </a:defRPr>
      </a:lvl3pPr>
      <a:lvl4pPr marL="1251585" marR="0" indent="-222885" algn="l" defTabSz="685800" rtl="0" latinLnBrk="0">
        <a:lnSpc>
          <a:spcPct val="130000"/>
        </a:lnSpc>
        <a:spcBef>
          <a:spcPts val="1000"/>
        </a:spcBef>
        <a:spcAft>
          <a:spcPts val="0"/>
        </a:spcAft>
        <a:buClrTx/>
        <a:buSzPct val="100000"/>
        <a:buFont typeface="Arial" panose="020B0604020202020204"/>
        <a:buChar char="•"/>
        <a:defRPr sz="1300" b="0" i="0" u="none" strike="noStrike" cap="none" spc="150" baseline="0">
          <a:solidFill>
            <a:srgbClr val="595959"/>
          </a:solidFill>
          <a:uFillTx/>
          <a:latin typeface="Arial" panose="020B0604020202020204"/>
          <a:ea typeface="Arial" panose="020B0604020202020204"/>
          <a:cs typeface="Arial" panose="020B0604020202020204"/>
          <a:sym typeface="Arial" panose="020B0604020202020204"/>
        </a:defRPr>
      </a:lvl4pPr>
      <a:lvl5pPr marL="1594485" marR="0" indent="-222885" algn="l" defTabSz="685800" rtl="0" latinLnBrk="0">
        <a:lnSpc>
          <a:spcPct val="130000"/>
        </a:lnSpc>
        <a:spcBef>
          <a:spcPts val="1000"/>
        </a:spcBef>
        <a:spcAft>
          <a:spcPts val="0"/>
        </a:spcAft>
        <a:buClrTx/>
        <a:buSzPct val="100000"/>
        <a:buFont typeface="Arial" panose="020B0604020202020204"/>
        <a:buChar char="•"/>
        <a:defRPr sz="1300" b="0" i="0" u="none" strike="noStrike" cap="none" spc="150" baseline="0">
          <a:solidFill>
            <a:srgbClr val="595959"/>
          </a:solidFill>
          <a:uFillTx/>
          <a:latin typeface="Arial" panose="020B0604020202020204"/>
          <a:ea typeface="Arial" panose="020B0604020202020204"/>
          <a:cs typeface="Arial" panose="020B0604020202020204"/>
          <a:sym typeface="Arial" panose="020B0604020202020204"/>
        </a:defRPr>
      </a:lvl5pPr>
      <a:lvl6pPr marL="1887220" marR="0" indent="-171450" algn="l" defTabSz="685800" rtl="0" latinLnBrk="0">
        <a:lnSpc>
          <a:spcPct val="130000"/>
        </a:lnSpc>
        <a:spcBef>
          <a:spcPts val="1000"/>
        </a:spcBef>
        <a:spcAft>
          <a:spcPts val="0"/>
        </a:spcAft>
        <a:buClrTx/>
        <a:buSzPct val="100000"/>
        <a:buFont typeface="Arial" panose="020B0604020202020204"/>
        <a:buChar char="•"/>
        <a:defRPr sz="1300" b="0" i="0" u="none" strike="noStrike" cap="none" spc="150" baseline="0">
          <a:solidFill>
            <a:srgbClr val="595959"/>
          </a:solidFill>
          <a:uFillTx/>
          <a:latin typeface="Arial" panose="020B0604020202020204"/>
          <a:ea typeface="Arial" panose="020B0604020202020204"/>
          <a:cs typeface="Arial" panose="020B0604020202020204"/>
          <a:sym typeface="Arial" panose="020B0604020202020204"/>
        </a:defRPr>
      </a:lvl6pPr>
      <a:lvl7pPr marL="2230120" marR="0" indent="-171450" algn="l" defTabSz="685800" rtl="0" latinLnBrk="0">
        <a:lnSpc>
          <a:spcPct val="130000"/>
        </a:lnSpc>
        <a:spcBef>
          <a:spcPts val="1000"/>
        </a:spcBef>
        <a:spcAft>
          <a:spcPts val="0"/>
        </a:spcAft>
        <a:buClrTx/>
        <a:buSzPct val="100000"/>
        <a:buFont typeface="Arial" panose="020B0604020202020204"/>
        <a:buChar char="•"/>
        <a:defRPr sz="1300" b="0" i="0" u="none" strike="noStrike" cap="none" spc="150" baseline="0">
          <a:solidFill>
            <a:srgbClr val="595959"/>
          </a:solidFill>
          <a:uFillTx/>
          <a:latin typeface="Arial" panose="020B0604020202020204"/>
          <a:ea typeface="Arial" panose="020B0604020202020204"/>
          <a:cs typeface="Arial" panose="020B0604020202020204"/>
          <a:sym typeface="Arial" panose="020B0604020202020204"/>
        </a:defRPr>
      </a:lvl7pPr>
      <a:lvl8pPr marL="2573020" marR="0" indent="-171450" algn="l" defTabSz="685800" rtl="0" latinLnBrk="0">
        <a:lnSpc>
          <a:spcPct val="130000"/>
        </a:lnSpc>
        <a:spcBef>
          <a:spcPts val="1000"/>
        </a:spcBef>
        <a:spcAft>
          <a:spcPts val="0"/>
        </a:spcAft>
        <a:buClrTx/>
        <a:buSzPct val="100000"/>
        <a:buFont typeface="Arial" panose="020B0604020202020204"/>
        <a:buChar char="•"/>
        <a:defRPr sz="1300" b="0" i="0" u="none" strike="noStrike" cap="none" spc="150" baseline="0">
          <a:solidFill>
            <a:srgbClr val="595959"/>
          </a:solidFill>
          <a:uFillTx/>
          <a:latin typeface="Arial" panose="020B0604020202020204"/>
          <a:ea typeface="Arial" panose="020B0604020202020204"/>
          <a:cs typeface="Arial" panose="020B0604020202020204"/>
          <a:sym typeface="Arial" panose="020B0604020202020204"/>
        </a:defRPr>
      </a:lvl8pPr>
      <a:lvl9pPr marL="2915920" marR="0" indent="-171450" algn="l" defTabSz="685800" rtl="0" latinLnBrk="0">
        <a:lnSpc>
          <a:spcPct val="130000"/>
        </a:lnSpc>
        <a:spcBef>
          <a:spcPts val="1000"/>
        </a:spcBef>
        <a:spcAft>
          <a:spcPts val="0"/>
        </a:spcAft>
        <a:buClrTx/>
        <a:buSzPct val="100000"/>
        <a:buFont typeface="Arial" panose="020B0604020202020204"/>
        <a:buChar char="•"/>
        <a:defRPr sz="1300" b="0" i="0" u="none" strike="noStrike" cap="none" spc="150" baseline="0">
          <a:solidFill>
            <a:srgbClr val="595959"/>
          </a:solidFill>
          <a:uFillTx/>
          <a:latin typeface="Arial" panose="020B0604020202020204"/>
          <a:ea typeface="Arial" panose="020B0604020202020204"/>
          <a:cs typeface="Arial" panose="020B0604020202020204"/>
          <a:sym typeface="Arial" panose="020B0604020202020204"/>
        </a:defRPr>
      </a:lvl9pPr>
    </p:bodyStyle>
    <p:otherStyle>
      <a:lvl1pPr marL="0" marR="0" indent="0" algn="r" defTabSz="914400" rtl="0" latinLnBrk="0">
        <a:lnSpc>
          <a:spcPct val="100000"/>
        </a:lnSpc>
        <a:spcBef>
          <a:spcPts val="0"/>
        </a:spcBef>
        <a:spcAft>
          <a:spcPts val="0"/>
        </a:spcAft>
        <a:buClrTx/>
        <a:buSzTx/>
        <a:buFontTx/>
        <a:buNone/>
        <a:defRPr sz="700" b="0" i="0" u="none" strike="noStrike" cap="none" spc="0" baseline="0">
          <a:solidFill>
            <a:schemeClr val="tx1"/>
          </a:solidFill>
          <a:uFillTx/>
          <a:latin typeface="+mn-lt"/>
          <a:ea typeface="+mn-ea"/>
          <a:cs typeface="+mn-cs"/>
          <a:sym typeface="Arial" panose="020B0604020202020204"/>
        </a:defRPr>
      </a:lvl1pPr>
      <a:lvl2pPr marL="0" marR="0" indent="457200" algn="r" defTabSz="914400" rtl="0" latinLnBrk="0">
        <a:lnSpc>
          <a:spcPct val="100000"/>
        </a:lnSpc>
        <a:spcBef>
          <a:spcPts val="0"/>
        </a:spcBef>
        <a:spcAft>
          <a:spcPts val="0"/>
        </a:spcAft>
        <a:buClrTx/>
        <a:buSzTx/>
        <a:buFontTx/>
        <a:buNone/>
        <a:defRPr sz="700" b="0" i="0" u="none" strike="noStrike" cap="none" spc="0" baseline="0">
          <a:solidFill>
            <a:schemeClr val="tx1"/>
          </a:solidFill>
          <a:uFillTx/>
          <a:latin typeface="+mn-lt"/>
          <a:ea typeface="+mn-ea"/>
          <a:cs typeface="+mn-cs"/>
          <a:sym typeface="Arial" panose="020B0604020202020204"/>
        </a:defRPr>
      </a:lvl2pPr>
      <a:lvl3pPr marL="0" marR="0" indent="914400" algn="r" defTabSz="914400" rtl="0" latinLnBrk="0">
        <a:lnSpc>
          <a:spcPct val="100000"/>
        </a:lnSpc>
        <a:spcBef>
          <a:spcPts val="0"/>
        </a:spcBef>
        <a:spcAft>
          <a:spcPts val="0"/>
        </a:spcAft>
        <a:buClrTx/>
        <a:buSzTx/>
        <a:buFontTx/>
        <a:buNone/>
        <a:defRPr sz="700" b="0" i="0" u="none" strike="noStrike" cap="none" spc="0" baseline="0">
          <a:solidFill>
            <a:schemeClr val="tx1"/>
          </a:solidFill>
          <a:uFillTx/>
          <a:latin typeface="+mn-lt"/>
          <a:ea typeface="+mn-ea"/>
          <a:cs typeface="+mn-cs"/>
          <a:sym typeface="Arial" panose="020B0604020202020204"/>
        </a:defRPr>
      </a:lvl3pPr>
      <a:lvl4pPr marL="0" marR="0" indent="1371600" algn="r" defTabSz="914400" rtl="0" latinLnBrk="0">
        <a:lnSpc>
          <a:spcPct val="100000"/>
        </a:lnSpc>
        <a:spcBef>
          <a:spcPts val="0"/>
        </a:spcBef>
        <a:spcAft>
          <a:spcPts val="0"/>
        </a:spcAft>
        <a:buClrTx/>
        <a:buSzTx/>
        <a:buFontTx/>
        <a:buNone/>
        <a:defRPr sz="700" b="0" i="0" u="none" strike="noStrike" cap="none" spc="0" baseline="0">
          <a:solidFill>
            <a:schemeClr val="tx1"/>
          </a:solidFill>
          <a:uFillTx/>
          <a:latin typeface="+mn-lt"/>
          <a:ea typeface="+mn-ea"/>
          <a:cs typeface="+mn-cs"/>
          <a:sym typeface="Arial" panose="020B0604020202020204"/>
        </a:defRPr>
      </a:lvl4pPr>
      <a:lvl5pPr marL="0" marR="0" indent="1829435" algn="r" defTabSz="914400" rtl="0" latinLnBrk="0">
        <a:lnSpc>
          <a:spcPct val="100000"/>
        </a:lnSpc>
        <a:spcBef>
          <a:spcPts val="0"/>
        </a:spcBef>
        <a:spcAft>
          <a:spcPts val="0"/>
        </a:spcAft>
        <a:buClrTx/>
        <a:buSzTx/>
        <a:buFontTx/>
        <a:buNone/>
        <a:defRPr sz="700" b="0" i="0" u="none" strike="noStrike" cap="none" spc="0" baseline="0">
          <a:solidFill>
            <a:schemeClr val="tx1"/>
          </a:solidFill>
          <a:uFillTx/>
          <a:latin typeface="+mn-lt"/>
          <a:ea typeface="+mn-ea"/>
          <a:cs typeface="+mn-cs"/>
          <a:sym typeface="Arial" panose="020B0604020202020204"/>
        </a:defRPr>
      </a:lvl5pPr>
      <a:lvl6pPr marL="0" marR="0" indent="2286635" algn="r" defTabSz="914400" rtl="0" latinLnBrk="0">
        <a:lnSpc>
          <a:spcPct val="100000"/>
        </a:lnSpc>
        <a:spcBef>
          <a:spcPts val="0"/>
        </a:spcBef>
        <a:spcAft>
          <a:spcPts val="0"/>
        </a:spcAft>
        <a:buClrTx/>
        <a:buSzTx/>
        <a:buFontTx/>
        <a:buNone/>
        <a:defRPr sz="700" b="0" i="0" u="none" strike="noStrike" cap="none" spc="0" baseline="0">
          <a:solidFill>
            <a:schemeClr val="tx1"/>
          </a:solidFill>
          <a:uFillTx/>
          <a:latin typeface="+mn-lt"/>
          <a:ea typeface="+mn-ea"/>
          <a:cs typeface="+mn-cs"/>
          <a:sym typeface="Arial" panose="020B0604020202020204"/>
        </a:defRPr>
      </a:lvl6pPr>
      <a:lvl7pPr marL="0" marR="0" indent="2743835" algn="r" defTabSz="914400" rtl="0" latinLnBrk="0">
        <a:lnSpc>
          <a:spcPct val="100000"/>
        </a:lnSpc>
        <a:spcBef>
          <a:spcPts val="0"/>
        </a:spcBef>
        <a:spcAft>
          <a:spcPts val="0"/>
        </a:spcAft>
        <a:buClrTx/>
        <a:buSzTx/>
        <a:buFontTx/>
        <a:buNone/>
        <a:defRPr sz="700" b="0" i="0" u="none" strike="noStrike" cap="none" spc="0" baseline="0">
          <a:solidFill>
            <a:schemeClr val="tx1"/>
          </a:solidFill>
          <a:uFillTx/>
          <a:latin typeface="+mn-lt"/>
          <a:ea typeface="+mn-ea"/>
          <a:cs typeface="+mn-cs"/>
          <a:sym typeface="Arial" panose="020B0604020202020204"/>
        </a:defRPr>
      </a:lvl7pPr>
      <a:lvl8pPr marL="0" marR="0" indent="3201035" algn="r" defTabSz="914400" rtl="0" latinLnBrk="0">
        <a:lnSpc>
          <a:spcPct val="100000"/>
        </a:lnSpc>
        <a:spcBef>
          <a:spcPts val="0"/>
        </a:spcBef>
        <a:spcAft>
          <a:spcPts val="0"/>
        </a:spcAft>
        <a:buClrTx/>
        <a:buSzTx/>
        <a:buFontTx/>
        <a:buNone/>
        <a:defRPr sz="700" b="0" i="0" u="none" strike="noStrike" cap="none" spc="0" baseline="0">
          <a:solidFill>
            <a:schemeClr val="tx1"/>
          </a:solidFill>
          <a:uFillTx/>
          <a:latin typeface="+mn-lt"/>
          <a:ea typeface="+mn-ea"/>
          <a:cs typeface="+mn-cs"/>
          <a:sym typeface="Arial" panose="020B0604020202020204"/>
        </a:defRPr>
      </a:lvl8pPr>
      <a:lvl9pPr marL="0" marR="0" indent="3658235" algn="r" defTabSz="914400" rtl="0" latinLnBrk="0">
        <a:lnSpc>
          <a:spcPct val="100000"/>
        </a:lnSpc>
        <a:spcBef>
          <a:spcPts val="0"/>
        </a:spcBef>
        <a:spcAft>
          <a:spcPts val="0"/>
        </a:spcAft>
        <a:buClrTx/>
        <a:buSzTx/>
        <a:buFontTx/>
        <a:buNone/>
        <a:defRPr sz="700" b="0" i="0" u="none" strike="noStrike" cap="none" spc="0" baseline="0">
          <a:solidFill>
            <a:schemeClr val="tx1"/>
          </a:solidFill>
          <a:uFillTx/>
          <a:latin typeface="+mn-lt"/>
          <a:ea typeface="+mn-ea"/>
          <a:cs typeface="+mn-cs"/>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image" Target="../media/image1.png"/><Relationship Id="rId3" Type="http://schemas.openxmlformats.org/officeDocument/2006/relationships/image" Target="../media/image2.jpeg"/><Relationship Id="rId2" Type="http://schemas.openxmlformats.org/officeDocument/2006/relationships/hyperlink" Target="mailto:caoxf@shedpa.cn" TargetMode="Externa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10" name="文本框 12"/>
          <p:cNvSpPr txBox="1"/>
          <p:nvPr/>
        </p:nvSpPr>
        <p:spPr>
          <a:xfrm>
            <a:off x="522365" y="1272351"/>
            <a:ext cx="274320" cy="880745"/>
          </a:xfrm>
          <a:prstGeom prst="rect">
            <a:avLst/>
          </a:prstGeom>
          <a:ln w="12700">
            <a:miter lim="400000"/>
          </a:ln>
        </p:spPr>
        <p:txBody>
          <a:bodyPr vert="eaVert" lIns="45719" rIns="45719">
            <a:spAutoFit/>
          </a:bodyPr>
          <a:lstStyle>
            <a:lvl1pPr>
              <a:defRPr sz="1200">
                <a:latin typeface="Book Antiqua" panose="02040602050305030304"/>
                <a:ea typeface="Book Antiqua" panose="02040602050305030304"/>
                <a:cs typeface="Book Antiqua" panose="02040602050305030304"/>
                <a:sym typeface="Book Antiqua" panose="02040602050305030304"/>
              </a:defRPr>
            </a:lvl1pPr>
          </a:lstStyle>
          <a:p>
            <a:r>
              <a:rPr dirty="0"/>
              <a:t>Invitation</a:t>
            </a:r>
            <a:endParaRPr dirty="0"/>
          </a:p>
        </p:txBody>
      </p:sp>
      <p:grpSp>
        <p:nvGrpSpPr>
          <p:cNvPr id="113" name="矩形 68"/>
          <p:cNvGrpSpPr/>
          <p:nvPr/>
        </p:nvGrpSpPr>
        <p:grpSpPr>
          <a:xfrm>
            <a:off x="393584" y="309058"/>
            <a:ext cx="1228276" cy="2463167"/>
            <a:chOff x="-1" y="-1"/>
            <a:chExt cx="1154431" cy="2373630"/>
          </a:xfrm>
        </p:grpSpPr>
        <p:sp>
          <p:nvSpPr>
            <p:cNvPr id="111" name="矩形"/>
            <p:cNvSpPr/>
            <p:nvPr/>
          </p:nvSpPr>
          <p:spPr>
            <a:xfrm rot="5400000">
              <a:off x="-609600" y="609599"/>
              <a:ext cx="2373630" cy="1154431"/>
            </a:xfrm>
            <a:prstGeom prst="rect">
              <a:avLst/>
            </a:prstGeom>
            <a:noFill/>
            <a:ln w="38100" cap="flat">
              <a:solidFill>
                <a:srgbClr val="E3EDFB"/>
              </a:solidFill>
              <a:prstDash val="solid"/>
              <a:miter lim="800000"/>
            </a:ln>
            <a:effectLst/>
          </p:spPr>
          <p:txBody>
            <a:bodyPr wrap="square" lIns="45719" tIns="45719" rIns="45719" bIns="45719" numCol="1" anchor="t">
              <a:noAutofit/>
            </a:bodyPr>
            <a:lstStyle/>
            <a:p>
              <a:pPr algn="ctr"/>
            </a:p>
          </p:txBody>
        </p:sp>
        <p:sp>
          <p:nvSpPr>
            <p:cNvPr id="112" name="文本"/>
            <p:cNvSpPr txBox="1"/>
            <p:nvPr/>
          </p:nvSpPr>
          <p:spPr>
            <a:xfrm>
              <a:off x="64769" y="19050"/>
              <a:ext cx="1024892" cy="167005"/>
            </a:xfrm>
            <a:prstGeom prst="rect">
              <a:avLst/>
            </a:prstGeom>
            <a:noFill/>
            <a:ln w="12700" cap="flat">
              <a:noFill/>
              <a:miter lim="400000"/>
            </a:ln>
            <a:effectLst/>
          </p:spPr>
          <p:txBody>
            <a:bodyPr wrap="square" lIns="45719" tIns="45719" rIns="45719" bIns="45719" numCol="1" anchor="t">
              <a:spAutoFit/>
            </a:bodyPr>
            <a:lstStyle>
              <a:lvl1pPr algn="ctr">
                <a:defRPr sz="500">
                  <a:gradFill flip="none" rotWithShape="1">
                    <a:gsLst>
                      <a:gs pos="0">
                        <a:srgbClr val="A0C2F1"/>
                      </a:gs>
                      <a:gs pos="50000">
                        <a:srgbClr val="0B4561"/>
                      </a:gs>
                      <a:gs pos="100000">
                        <a:srgbClr val="A0C2F1"/>
                      </a:gs>
                    </a:gsLst>
                    <a:lin ang="3600000" scaled="0"/>
                  </a:gradFill>
                  <a:latin typeface="Times New Roman" panose="02020603050405020304"/>
                  <a:ea typeface="Times New Roman" panose="02020603050405020304"/>
                  <a:cs typeface="Times New Roman" panose="02020603050405020304"/>
                  <a:sym typeface="Times New Roman" panose="02020603050405020304"/>
                </a:defRPr>
              </a:lvl1pPr>
            </a:lstStyle>
            <a:p>
              <a:r>
                <a:t> </a:t>
              </a:r>
            </a:p>
          </p:txBody>
        </p:sp>
      </p:grpSp>
      <p:sp>
        <p:nvSpPr>
          <p:cNvPr id="114" name="文本框 27"/>
          <p:cNvSpPr txBox="1"/>
          <p:nvPr/>
        </p:nvSpPr>
        <p:spPr>
          <a:xfrm>
            <a:off x="740774" y="410413"/>
            <a:ext cx="765035" cy="830997"/>
          </a:xfrm>
          <a:prstGeom prst="rect">
            <a:avLst/>
          </a:prstGeom>
          <a:ln w="12700">
            <a:miter lim="400000"/>
          </a:ln>
        </p:spPr>
        <p:txBody>
          <a:bodyPr wrap="square" lIns="0" tIns="0" rIns="0" bIns="0" anchor="ctr">
            <a:spAutoFit/>
          </a:bodyPr>
          <a:lstStyle>
            <a:lvl1pPr algn="ctr">
              <a:defRPr sz="5400">
                <a:latin typeface="楷体" panose="02010609060101010101" charset="-122"/>
                <a:ea typeface="楷体" panose="02010609060101010101" charset="-122"/>
                <a:cs typeface="楷体" panose="02010609060101010101" charset="-122"/>
                <a:sym typeface="楷体" panose="02010609060101010101" charset="-122"/>
              </a:defRPr>
            </a:lvl1pPr>
          </a:lstStyle>
          <a:p>
            <a:r>
              <a:rPr b="1" dirty="0">
                <a:solidFill>
                  <a:srgbClr val="716794"/>
                </a:solidFill>
                <a:effectLst>
                  <a:outerShdw blurRad="38100" dist="38100" dir="2700000" algn="tl">
                    <a:srgbClr val="000000">
                      <a:alpha val="43137"/>
                    </a:srgbClr>
                  </a:outerShdw>
                </a:effectLst>
                <a:latin typeface="方正榜书行简体" panose="02000000000000000000" charset="-122"/>
                <a:ea typeface="方正榜书行简体" panose="02000000000000000000" charset="-122"/>
              </a:rPr>
              <a:t>招</a:t>
            </a:r>
            <a:endParaRPr b="1" dirty="0">
              <a:solidFill>
                <a:srgbClr val="716794"/>
              </a:solidFill>
              <a:effectLst>
                <a:outerShdw blurRad="38100" dist="38100" dir="2700000" algn="tl">
                  <a:srgbClr val="000000">
                    <a:alpha val="43137"/>
                  </a:srgbClr>
                </a:outerShdw>
              </a:effectLst>
              <a:latin typeface="方正榜书行简体" panose="02000000000000000000" charset="-122"/>
              <a:ea typeface="方正榜书行简体" panose="02000000000000000000" charset="-122"/>
            </a:endParaRPr>
          </a:p>
        </p:txBody>
      </p:sp>
      <p:sp>
        <p:nvSpPr>
          <p:cNvPr id="115" name="文本框 27"/>
          <p:cNvSpPr txBox="1"/>
          <p:nvPr/>
        </p:nvSpPr>
        <p:spPr>
          <a:xfrm>
            <a:off x="824236" y="1960957"/>
            <a:ext cx="582895" cy="830997"/>
          </a:xfrm>
          <a:prstGeom prst="rect">
            <a:avLst/>
          </a:prstGeom>
          <a:ln w="12700">
            <a:miter lim="400000"/>
          </a:ln>
        </p:spPr>
        <p:txBody>
          <a:bodyPr wrap="square" lIns="0" tIns="0" rIns="0" bIns="0" anchor="ctr">
            <a:spAutoFit/>
          </a:bodyPr>
          <a:lstStyle>
            <a:lvl1pPr algn="ctr">
              <a:defRPr sz="5400">
                <a:latin typeface="楷体" panose="02010609060101010101" charset="-122"/>
                <a:ea typeface="楷体" panose="02010609060101010101" charset="-122"/>
                <a:cs typeface="楷体" panose="02010609060101010101" charset="-122"/>
                <a:sym typeface="楷体" panose="02010609060101010101" charset="-122"/>
              </a:defRPr>
            </a:lvl1pPr>
          </a:lstStyle>
          <a:p>
            <a:r>
              <a:rPr b="1" dirty="0">
                <a:solidFill>
                  <a:srgbClr val="716794"/>
                </a:solidFill>
                <a:effectLst>
                  <a:outerShdw blurRad="38100" dist="38100" dir="2700000" algn="tl">
                    <a:srgbClr val="000000">
                      <a:alpha val="43137"/>
                    </a:srgbClr>
                  </a:outerShdw>
                </a:effectLst>
                <a:ea typeface="方正榜书行简体" panose="02000000000000000000" charset="-122"/>
              </a:rPr>
              <a:t>状</a:t>
            </a:r>
            <a:endParaRPr b="1" dirty="0">
              <a:solidFill>
                <a:srgbClr val="716794"/>
              </a:solidFill>
              <a:effectLst>
                <a:outerShdw blurRad="38100" dist="38100" dir="2700000" algn="tl">
                  <a:srgbClr val="000000">
                    <a:alpha val="43137"/>
                  </a:srgbClr>
                </a:outerShdw>
              </a:effectLst>
              <a:ea typeface="方正榜书行简体" panose="02000000000000000000" charset="-122"/>
            </a:endParaRPr>
          </a:p>
        </p:txBody>
      </p:sp>
      <p:sp>
        <p:nvSpPr>
          <p:cNvPr id="117" name="待"/>
          <p:cNvSpPr txBox="1"/>
          <p:nvPr/>
        </p:nvSpPr>
        <p:spPr>
          <a:xfrm>
            <a:off x="886183" y="1261831"/>
            <a:ext cx="457230" cy="688996"/>
          </a:xfrm>
          <a:prstGeom prst="rect">
            <a:avLst/>
          </a:prstGeom>
          <a:ln w="12700">
            <a:miter lim="400000"/>
          </a:ln>
        </p:spPr>
        <p:txBody>
          <a:bodyPr lIns="0" tIns="0" rIns="0" bIns="0" anchor="ctr"/>
          <a:lstStyle>
            <a:lvl1pPr algn="ctr">
              <a:defRPr sz="5400">
                <a:gradFill flip="none" rotWithShape="1">
                  <a:gsLst>
                    <a:gs pos="0">
                      <a:srgbClr val="0F5F85"/>
                    </a:gs>
                    <a:gs pos="41000">
                      <a:srgbClr val="5995E7"/>
                    </a:gs>
                    <a:gs pos="67000">
                      <a:srgbClr val="B6D4F7"/>
                    </a:gs>
                    <a:gs pos="100000">
                      <a:srgbClr val="B6CEF3"/>
                    </a:gs>
                  </a:gsLst>
                  <a:lin ang="1800000" scaled="0"/>
                </a:gradFill>
                <a:latin typeface="楷体" panose="02010609060101010101" charset="-122"/>
                <a:ea typeface="楷体" panose="02010609060101010101" charset="-122"/>
                <a:cs typeface="楷体" panose="02010609060101010101" charset="-122"/>
                <a:sym typeface="楷体" panose="02010609060101010101" charset="-122"/>
              </a:defRPr>
            </a:lvl1pPr>
          </a:lstStyle>
          <a:p>
            <a:r>
              <a:rPr b="1" dirty="0">
                <a:solidFill>
                  <a:srgbClr val="716794"/>
                </a:solidFill>
                <a:effectLst>
                  <a:outerShdw blurRad="38100" dist="38100" dir="2700000" algn="tl">
                    <a:srgbClr val="000000">
                      <a:alpha val="43137"/>
                    </a:srgbClr>
                  </a:outerShdw>
                </a:effectLst>
                <a:ea typeface="方正榜书行简体" panose="02000000000000000000" charset="-122"/>
              </a:rPr>
              <a:t>待</a:t>
            </a:r>
            <a:endParaRPr b="1" dirty="0">
              <a:solidFill>
                <a:srgbClr val="716794"/>
              </a:solidFill>
              <a:effectLst>
                <a:outerShdw blurRad="38100" dist="38100" dir="2700000" algn="tl">
                  <a:srgbClr val="000000">
                    <a:alpha val="43137"/>
                  </a:srgbClr>
                </a:outerShdw>
              </a:effectLst>
              <a:ea typeface="方正榜书行简体" panose="02000000000000000000" charset="-122"/>
            </a:endParaRPr>
          </a:p>
        </p:txBody>
      </p:sp>
      <p:sp>
        <p:nvSpPr>
          <p:cNvPr id="118" name="文本框 2"/>
          <p:cNvSpPr txBox="1"/>
          <p:nvPr/>
        </p:nvSpPr>
        <p:spPr>
          <a:xfrm>
            <a:off x="261620" y="3148330"/>
            <a:ext cx="2413000" cy="922020"/>
          </a:xfrm>
          <a:prstGeom prst="rect">
            <a:avLst/>
          </a:prstGeom>
          <a:ln w="12700">
            <a:miter lim="400000"/>
          </a:ln>
        </p:spPr>
        <p:txBody>
          <a:bodyPr wrap="square" lIns="45719" rIns="45719">
            <a:spAutoFit/>
          </a:bodyPr>
          <a:lstStyle/>
          <a:p>
            <a:pPr>
              <a:defRPr sz="10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sz="900" dirty="0" err="1">
                <a:solidFill>
                  <a:schemeClr val="tx1"/>
                </a:solidFill>
              </a:rPr>
              <a:t>主催：大連ソフトウェア産業協会</a:t>
            </a:r>
            <a:endParaRPr sz="900" dirty="0">
              <a:solidFill>
                <a:schemeClr val="tx1"/>
              </a:solidFill>
            </a:endParaRPr>
          </a:p>
          <a:p>
            <a:pPr>
              <a:defRPr sz="10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sz="900" dirty="0">
                <a:solidFill>
                  <a:schemeClr val="tx1"/>
                </a:solidFill>
              </a:rPr>
              <a:t>　　　</a:t>
            </a:r>
            <a:r>
              <a:rPr sz="900" dirty="0" err="1">
                <a:solidFill>
                  <a:schemeClr val="tx1"/>
                </a:solidFill>
              </a:rPr>
              <a:t>花橋経済開発区管理委員会</a:t>
            </a:r>
            <a:endParaRPr sz="900" dirty="0">
              <a:solidFill>
                <a:schemeClr val="tx1"/>
              </a:solidFill>
            </a:endParaRPr>
          </a:p>
          <a:p>
            <a:pPr>
              <a:defRPr sz="10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sz="900" dirty="0" err="1">
                <a:solidFill>
                  <a:schemeClr val="tx1"/>
                </a:solidFill>
              </a:rPr>
              <a:t>後援：在瀋陽日本国総領事館</a:t>
            </a:r>
            <a:r>
              <a:rPr lang="zh-CN" sz="900" dirty="0" err="1">
                <a:solidFill>
                  <a:schemeClr val="tx1"/>
                </a:solidFill>
                <a:ea typeface="宋体" panose="02010600030101010101" pitchFamily="2" charset="-122"/>
              </a:rPr>
              <a:t>（</a:t>
            </a:r>
            <a:r>
              <a:rPr lang="ja-JP" altLang="zh-CN" sz="900" dirty="0" err="1">
                <a:solidFill>
                  <a:schemeClr val="tx1"/>
                </a:solidFill>
                <a:ea typeface="宋体" panose="02010600030101010101" pitchFamily="2" charset="-122"/>
              </a:rPr>
              <a:t>申請中</a:t>
            </a:r>
            <a:r>
              <a:rPr lang="ja-JP" altLang="zh-CN" sz="900" dirty="0" err="1">
                <a:solidFill>
                  <a:schemeClr val="tx1"/>
                </a:solidFill>
                <a:ea typeface="宋体" panose="02010600030101010101" pitchFamily="2" charset="-122"/>
              </a:rPr>
              <a:t>）</a:t>
            </a:r>
            <a:endParaRPr sz="900" dirty="0">
              <a:solidFill>
                <a:schemeClr val="tx1"/>
              </a:solidFill>
            </a:endParaRPr>
          </a:p>
          <a:p>
            <a:pPr>
              <a:defRPr sz="10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sz="900" dirty="0">
                <a:solidFill>
                  <a:schemeClr val="tx1"/>
                </a:solidFill>
              </a:rPr>
              <a:t>      </a:t>
            </a:r>
            <a:r>
              <a:rPr sz="900" dirty="0" err="1">
                <a:solidFill>
                  <a:schemeClr val="tx1"/>
                </a:solidFill>
              </a:rPr>
              <a:t>日本貿易振興機構大連代表処</a:t>
            </a:r>
            <a:endParaRPr sz="900" dirty="0">
              <a:solidFill>
                <a:schemeClr val="tx1"/>
              </a:solidFill>
            </a:endParaRPr>
          </a:p>
          <a:p>
            <a:pPr>
              <a:defRPr sz="10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sz="900" dirty="0">
                <a:solidFill>
                  <a:schemeClr val="tx1"/>
                </a:solidFill>
              </a:rPr>
              <a:t>      </a:t>
            </a:r>
            <a:r>
              <a:rPr sz="900" dirty="0" err="1">
                <a:solidFill>
                  <a:schemeClr val="tx1"/>
                </a:solidFill>
              </a:rPr>
              <a:t>大連日本商工会</a:t>
            </a:r>
            <a:endParaRPr sz="900" dirty="0">
              <a:solidFill>
                <a:schemeClr val="tx1"/>
              </a:solidFill>
            </a:endParaRPr>
          </a:p>
          <a:p>
            <a:pPr>
              <a:defRPr sz="10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sz="900" dirty="0" err="1">
                <a:solidFill>
                  <a:schemeClr val="tx1"/>
                </a:solidFill>
              </a:rPr>
              <a:t>執行：上海漢和企業発展促進センタ</a:t>
            </a:r>
            <a:r>
              <a:rPr sz="900" dirty="0">
                <a:solidFill>
                  <a:schemeClr val="tx1"/>
                </a:solidFill>
              </a:rPr>
              <a:t>ー</a:t>
            </a:r>
            <a:endParaRPr sz="900" dirty="0">
              <a:solidFill>
                <a:schemeClr val="tx1"/>
              </a:solidFill>
            </a:endParaRPr>
          </a:p>
        </p:txBody>
      </p:sp>
      <p:grpSp>
        <p:nvGrpSpPr>
          <p:cNvPr id="121" name="矩形 68"/>
          <p:cNvGrpSpPr/>
          <p:nvPr/>
        </p:nvGrpSpPr>
        <p:grpSpPr>
          <a:xfrm>
            <a:off x="484073" y="398595"/>
            <a:ext cx="1247403" cy="2463166"/>
            <a:chOff x="-1" y="-1"/>
            <a:chExt cx="1154431" cy="2373630"/>
          </a:xfrm>
        </p:grpSpPr>
        <p:sp>
          <p:nvSpPr>
            <p:cNvPr id="119" name="矩形"/>
            <p:cNvSpPr/>
            <p:nvPr/>
          </p:nvSpPr>
          <p:spPr>
            <a:xfrm rot="5400000">
              <a:off x="-609600" y="609599"/>
              <a:ext cx="2373630" cy="1154431"/>
            </a:xfrm>
            <a:prstGeom prst="rect">
              <a:avLst/>
            </a:prstGeom>
            <a:noFill/>
            <a:ln w="38100" cap="flat">
              <a:solidFill>
                <a:srgbClr val="E3EDFB"/>
              </a:solidFill>
              <a:prstDash val="solid"/>
              <a:miter lim="800000"/>
            </a:ln>
            <a:effectLst/>
          </p:spPr>
          <p:txBody>
            <a:bodyPr wrap="square" lIns="45719" tIns="45719" rIns="45719" bIns="45719" numCol="1" anchor="t">
              <a:noAutofit/>
            </a:bodyPr>
            <a:lstStyle/>
            <a:p>
              <a:pPr algn="ctr"/>
            </a:p>
          </p:txBody>
        </p:sp>
        <p:sp>
          <p:nvSpPr>
            <p:cNvPr id="120" name="文本"/>
            <p:cNvSpPr txBox="1"/>
            <p:nvPr/>
          </p:nvSpPr>
          <p:spPr>
            <a:xfrm>
              <a:off x="64769" y="19050"/>
              <a:ext cx="1024892" cy="167005"/>
            </a:xfrm>
            <a:prstGeom prst="rect">
              <a:avLst/>
            </a:prstGeom>
            <a:noFill/>
            <a:ln w="12700" cap="flat">
              <a:noFill/>
              <a:miter lim="400000"/>
            </a:ln>
            <a:effectLst/>
          </p:spPr>
          <p:txBody>
            <a:bodyPr wrap="square" lIns="45719" tIns="45719" rIns="45719" bIns="45719" numCol="1" anchor="t">
              <a:spAutoFit/>
            </a:bodyPr>
            <a:lstStyle>
              <a:lvl1pPr algn="ctr">
                <a:defRPr sz="500">
                  <a:gradFill flip="none" rotWithShape="1">
                    <a:gsLst>
                      <a:gs pos="0">
                        <a:srgbClr val="A0C2F1"/>
                      </a:gs>
                      <a:gs pos="50000">
                        <a:srgbClr val="0B4561"/>
                      </a:gs>
                      <a:gs pos="100000">
                        <a:srgbClr val="A0C2F1"/>
                      </a:gs>
                    </a:gsLst>
                    <a:lin ang="3600000" scaled="0"/>
                  </a:gradFill>
                  <a:latin typeface="Times New Roman" panose="02020603050405020304"/>
                  <a:ea typeface="Times New Roman" panose="02020603050405020304"/>
                  <a:cs typeface="Times New Roman" panose="02020603050405020304"/>
                  <a:sym typeface="Times New Roman" panose="02020603050405020304"/>
                </a:defRPr>
              </a:lvl1pPr>
            </a:lstStyle>
            <a:p>
              <a:r>
                <a:t> </a:t>
              </a:r>
            </a:p>
          </p:txBody>
        </p:sp>
      </p:grpSp>
      <p:sp>
        <p:nvSpPr>
          <p:cNvPr id="122" name="文本框 6"/>
          <p:cNvSpPr txBox="1"/>
          <p:nvPr/>
        </p:nvSpPr>
        <p:spPr>
          <a:xfrm>
            <a:off x="536969" y="2035888"/>
            <a:ext cx="228600" cy="816611"/>
          </a:xfrm>
          <a:prstGeom prst="rect">
            <a:avLst/>
          </a:prstGeom>
          <a:ln w="12700">
            <a:miter lim="400000"/>
          </a:ln>
        </p:spPr>
        <p:txBody>
          <a:bodyPr vert="eaVert" lIns="45719" rIns="45719">
            <a:spAutoFit/>
          </a:bodyPr>
          <a:lstStyle>
            <a:lvl1pPr>
              <a:defRPr sz="900">
                <a:latin typeface="MS PGothic" panose="020B0600070205080204" charset="-128"/>
                <a:ea typeface="MS PGothic" panose="020B0600070205080204" charset="-128"/>
                <a:cs typeface="MS PGothic" panose="020B0600070205080204" charset="-128"/>
                <a:sym typeface="MS PGothic" panose="020B0600070205080204" charset="-128"/>
              </a:defRPr>
            </a:lvl1pPr>
          </a:lstStyle>
          <a:p>
            <a:r>
              <a:rPr dirty="0"/>
              <a:t>(</a:t>
            </a:r>
            <a:r>
              <a:rPr dirty="0" err="1"/>
              <a:t>参加無料</a:t>
            </a:r>
            <a:r>
              <a:rPr dirty="0"/>
              <a:t>)</a:t>
            </a:r>
            <a:endParaRPr dirty="0"/>
          </a:p>
        </p:txBody>
      </p:sp>
      <p:sp>
        <p:nvSpPr>
          <p:cNvPr id="123" name="文本"/>
          <p:cNvSpPr txBox="1"/>
          <p:nvPr/>
        </p:nvSpPr>
        <p:spPr>
          <a:xfrm>
            <a:off x="4615173" y="2523869"/>
            <a:ext cx="3322810" cy="368300"/>
          </a:xfrm>
          <a:prstGeom prst="rect">
            <a:avLst/>
          </a:prstGeom>
          <a:ln w="12700">
            <a:miter lim="400000"/>
          </a:ln>
        </p:spPr>
        <p:txBody>
          <a:bodyPr lIns="45719" rIns="45719">
            <a:spAutoFit/>
          </a:bodyPr>
          <a:lstStyle/>
          <a:p>
            <a:r>
              <a:t> </a:t>
            </a:r>
          </a:p>
        </p:txBody>
      </p:sp>
      <p:sp>
        <p:nvSpPr>
          <p:cNvPr id="124" name="文本框 22"/>
          <p:cNvSpPr txBox="1"/>
          <p:nvPr/>
        </p:nvSpPr>
        <p:spPr>
          <a:xfrm>
            <a:off x="1875155" y="836745"/>
            <a:ext cx="7038939" cy="862965"/>
          </a:xfrm>
          <a:prstGeom prst="rect">
            <a:avLst/>
          </a:prstGeom>
          <a:ln w="12700">
            <a:miter lim="400000"/>
          </a:ln>
        </p:spPr>
        <p:txBody>
          <a:bodyPr wrap="square" lIns="46990" tIns="46990" rIns="46990" bIns="46990">
            <a:spAutoFit/>
          </a:bodyPr>
          <a:lstStyle/>
          <a:p>
            <a:pPr indent="114300" algn="just">
              <a:lnSpc>
                <a:spcPts val="1000"/>
              </a:lnSpc>
              <a:spcBef>
                <a:spcPts val="600"/>
              </a:spcBef>
              <a:defRPr sz="9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sz="800" dirty="0">
                <a:solidFill>
                  <a:schemeClr val="tx1"/>
                </a:solidFill>
                <a:latin typeface="MS Mincho" panose="02020609040205080304" charset="-128"/>
                <a:ea typeface="MS Mincho" panose="02020609040205080304" charset="-128"/>
                <a:cs typeface="微软雅黑" panose="020B0503020204020204" charset="-122"/>
              </a:rPr>
              <a:t>大連は、中国対外経済協力の先行都市であり、日系IT企業の主要な集積地でもあります。これまでに主に、日本本土からの発注業務で発展してきましたが、これから如何に中国大陸の実践成果を活用して、日本本土の製造業改革に向けて、DX時代のビジネス発生源の役割を果たしていくのかと問われて来ています。長江デルタ地域一体化は国家戦略として世界の注目を集めており、中国初の省級行政区画を跨る上海地下鉄11号線の2009年末開通によって、江蘇省昆山市花橋鎮は国家戦略の目玉タウンになってきました。 今般、長江デルタ地域一体化におけるデジタル経済がどの様に実践しているのか、日系IT企業にとってどの様なビジネス機会が生まれそうなのか、皆様とブレーンストーミングまた情報共有の運びと致します。ご多用中ではございますが、ぜひご出席賜りますようお願い申し上げます。</a:t>
            </a:r>
            <a:endParaRPr sz="800" dirty="0">
              <a:solidFill>
                <a:schemeClr val="tx1"/>
              </a:solidFill>
              <a:latin typeface="MS Mincho" panose="02020609040205080304" charset="-128"/>
              <a:ea typeface="MS Mincho" panose="02020609040205080304" charset="-128"/>
              <a:cs typeface="微软雅黑" panose="020B0503020204020204" charset="-122"/>
            </a:endParaRPr>
          </a:p>
        </p:txBody>
      </p:sp>
      <p:sp>
        <p:nvSpPr>
          <p:cNvPr id="125" name="文本框 1"/>
          <p:cNvSpPr txBox="1"/>
          <p:nvPr/>
        </p:nvSpPr>
        <p:spPr>
          <a:xfrm>
            <a:off x="1874214" y="169360"/>
            <a:ext cx="6973876" cy="641350"/>
          </a:xfrm>
          <a:prstGeom prst="rect">
            <a:avLst/>
          </a:prstGeom>
          <a:ln w="12700">
            <a:miter lim="400000"/>
          </a:ln>
        </p:spPr>
        <p:txBody>
          <a:bodyPr wrap="square" lIns="25727" tIns="25727" rIns="25727" bIns="25727">
            <a:spAutoFit/>
          </a:bodyPr>
          <a:lstStyle/>
          <a:p>
            <a:pPr algn="ctr">
              <a:lnSpc>
                <a:spcPct val="120000"/>
              </a:lnSpc>
              <a:defRPr>
                <a:solidFill>
                  <a:srgbClr val="FFFFFF"/>
                </a:solidFill>
                <a:effectLst>
                  <a:outerShdw blurRad="38100" dist="38100" dir="2700000" rotWithShape="0">
                    <a:srgbClr val="000000">
                      <a:alpha val="43137"/>
                    </a:srgbClr>
                  </a:outerShdw>
                </a:effectLst>
                <a:latin typeface="MS Mincho" panose="02020609040205080304" charset="-128"/>
                <a:ea typeface="MS Mincho" panose="02020609040205080304" charset="-128"/>
                <a:cs typeface="MS Mincho" panose="02020609040205080304" charset="-128"/>
                <a:sym typeface="MS Mincho" panose="02020609040205080304" charset="-128"/>
              </a:defRPr>
            </a:pPr>
            <a:r>
              <a:rPr dirty="0" err="1">
                <a:solidFill>
                  <a:srgbClr val="716794"/>
                </a:solidFill>
                <a:latin typeface="微软雅黑" panose="020B0503020204020204" charset="-122"/>
                <a:ea typeface="微软雅黑" panose="020B0503020204020204" charset="-122"/>
                <a:cs typeface="微软雅黑" panose="020B0503020204020204" charset="-122"/>
              </a:rPr>
              <a:t>長江デルタ地域のデジタル実践から日本本土の製造業改革へ</a:t>
            </a:r>
            <a:endParaRPr dirty="0">
              <a:solidFill>
                <a:srgbClr val="716794"/>
              </a:solidFill>
              <a:latin typeface="微软雅黑" panose="020B0503020204020204" charset="-122"/>
              <a:ea typeface="微软雅黑" panose="020B0503020204020204" charset="-122"/>
              <a:cs typeface="微软雅黑" panose="020B0503020204020204" charset="-122"/>
            </a:endParaRPr>
          </a:p>
          <a:p>
            <a:pPr algn="ctr">
              <a:lnSpc>
                <a:spcPct val="120000"/>
              </a:lnSpc>
              <a:defRPr>
                <a:solidFill>
                  <a:srgbClr val="FFFFFF"/>
                </a:solidFill>
                <a:effectLst>
                  <a:outerShdw blurRad="38100" dist="38100" dir="2700000" rotWithShape="0">
                    <a:srgbClr val="000000">
                      <a:alpha val="43137"/>
                    </a:srgbClr>
                  </a:outerShdw>
                </a:effectLst>
                <a:latin typeface="MS Mincho" panose="02020609040205080304" charset="-128"/>
                <a:ea typeface="MS Mincho" panose="02020609040205080304" charset="-128"/>
                <a:cs typeface="MS Mincho" panose="02020609040205080304" charset="-128"/>
                <a:sym typeface="MS Mincho" panose="02020609040205080304" charset="-128"/>
              </a:defRPr>
            </a:pPr>
            <a:r>
              <a:rPr sz="1400" dirty="0">
                <a:solidFill>
                  <a:srgbClr val="716794"/>
                </a:solidFill>
                <a:latin typeface="微软雅黑" panose="020B0503020204020204" charset="-122"/>
                <a:ea typeface="微软雅黑" panose="020B0503020204020204" charset="-122"/>
                <a:cs typeface="微软雅黑" panose="020B0503020204020204" charset="-122"/>
              </a:rPr>
              <a:t>‐2021花橋経済開発区対日デジタル経済懇親会（大連）‐</a:t>
            </a:r>
            <a:endParaRPr sz="1400" dirty="0">
              <a:solidFill>
                <a:srgbClr val="716794"/>
              </a:solidFill>
              <a:latin typeface="微软雅黑" panose="020B0503020204020204" charset="-122"/>
              <a:ea typeface="微软雅黑" panose="020B0503020204020204" charset="-122"/>
              <a:cs typeface="微软雅黑" panose="020B0503020204020204" charset="-122"/>
            </a:endParaRPr>
          </a:p>
        </p:txBody>
      </p:sp>
      <p:pic>
        <p:nvPicPr>
          <p:cNvPr id="126" name="剪影.png" descr="剪影.png"/>
          <p:cNvPicPr>
            <a:picLocks noChangeAspect="1"/>
          </p:cNvPicPr>
          <p:nvPr/>
        </p:nvPicPr>
        <p:blipFill>
          <a:blip r:embed="rId1"/>
          <a:stretch>
            <a:fillRect/>
          </a:stretch>
        </p:blipFill>
        <p:spPr>
          <a:xfrm>
            <a:off x="1013679" y="4230680"/>
            <a:ext cx="7519950" cy="1037846"/>
          </a:xfrm>
          <a:prstGeom prst="rect">
            <a:avLst/>
          </a:prstGeom>
          <a:ln w="12700">
            <a:miter lim="400000"/>
            <a:headEnd/>
            <a:tailEnd/>
          </a:ln>
        </p:spPr>
      </p:pic>
      <p:sp>
        <p:nvSpPr>
          <p:cNvPr id="127" name="17:25-17:40 テーマ講演4：華東と華南のDX実…"/>
          <p:cNvSpPr txBox="1"/>
          <p:nvPr/>
        </p:nvSpPr>
        <p:spPr>
          <a:xfrm>
            <a:off x="2528038" y="3477086"/>
            <a:ext cx="4163060" cy="1125308"/>
          </a:xfrm>
          <a:prstGeom prst="rect">
            <a:avLst/>
          </a:prstGeom>
          <a:ln w="12700">
            <a:miter lim="400000"/>
          </a:ln>
        </p:spPr>
        <p:txBody>
          <a:bodyPr wrap="square" lIns="45719" rIns="45719">
            <a:spAutoFit/>
          </a:bodyPr>
          <a:lstStyle/>
          <a:p>
            <a:pPr>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dirty="0">
                <a:solidFill>
                  <a:schemeClr val="tx1"/>
                </a:solidFill>
              </a:rPr>
              <a:t>17:25-17:40　講演4</a:t>
            </a:r>
            <a:r>
              <a:rPr lang="en-US" altLang="ja-JP" dirty="0">
                <a:solidFill>
                  <a:schemeClr val="tx1"/>
                </a:solidFill>
              </a:rPr>
              <a:t>:</a:t>
            </a:r>
            <a:r>
              <a:rPr dirty="0">
                <a:solidFill>
                  <a:schemeClr val="tx1"/>
                </a:solidFill>
              </a:rPr>
              <a:t>華東と華南のDX実情及び大連日系IT企業への期待</a:t>
            </a:r>
            <a:endParaRPr lang="en-US" dirty="0">
              <a:solidFill>
                <a:schemeClr val="tx1"/>
              </a:solidFill>
            </a:endParaRPr>
          </a:p>
          <a:p>
            <a:pPr>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lang="ja-JP" altLang="en-US" dirty="0">
                <a:solidFill>
                  <a:schemeClr val="tx1"/>
                </a:solidFill>
              </a:rPr>
              <a:t>　　　　　　　　　 </a:t>
            </a:r>
            <a:r>
              <a:rPr lang="zh-CN" altLang="en-US" dirty="0">
                <a:solidFill>
                  <a:schemeClr val="tx1"/>
                </a:solidFill>
              </a:rPr>
              <a:t>錙</a:t>
            </a:r>
            <a:r>
              <a:rPr lang="zh-TW" altLang="en-US" dirty="0">
                <a:solidFill>
                  <a:schemeClr val="tx1"/>
                </a:solidFill>
              </a:rPr>
              <a:t>雲（上海）物聯網科技有限公司</a:t>
            </a:r>
            <a:r>
              <a:rPr lang="en-US" altLang="zh-CN" dirty="0">
                <a:solidFill>
                  <a:schemeClr val="tx1"/>
                </a:solidFill>
              </a:rPr>
              <a:t>CEO </a:t>
            </a:r>
            <a:r>
              <a:rPr lang="en-US" altLang="zh-CN" dirty="0" err="1">
                <a:solidFill>
                  <a:schemeClr val="tx1"/>
                </a:solidFill>
              </a:rPr>
              <a:t>Mr.</a:t>
            </a:r>
            <a:r>
              <a:rPr dirty="0" err="1">
                <a:solidFill>
                  <a:schemeClr val="tx1"/>
                </a:solidFill>
              </a:rPr>
              <a:t>張澄宇</a:t>
            </a:r>
            <a:endParaRPr dirty="0">
              <a:solidFill>
                <a:schemeClr val="tx1"/>
              </a:solidFill>
            </a:endParaRPr>
          </a:p>
          <a:p>
            <a:pPr>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dirty="0">
                <a:solidFill>
                  <a:schemeClr val="tx1"/>
                </a:solidFill>
              </a:rPr>
              <a:t>17:40-17:50　</a:t>
            </a:r>
            <a:r>
              <a:rPr dirty="0" err="1">
                <a:solidFill>
                  <a:schemeClr val="tx1"/>
                </a:solidFill>
              </a:rPr>
              <a:t>質疑応答</a:t>
            </a:r>
            <a:endParaRPr dirty="0">
              <a:solidFill>
                <a:schemeClr val="tx1"/>
              </a:solidFill>
            </a:endParaRPr>
          </a:p>
          <a:p>
            <a:pPr>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dirty="0">
                <a:solidFill>
                  <a:schemeClr val="tx1"/>
                </a:solidFill>
              </a:rPr>
              <a:t>17:50-19:30　</a:t>
            </a:r>
            <a:r>
              <a:rPr dirty="0" err="1">
                <a:solidFill>
                  <a:schemeClr val="tx1"/>
                </a:solidFill>
              </a:rPr>
              <a:t>会食＆交流</a:t>
            </a:r>
            <a:endParaRPr sz="700" dirty="0">
              <a:solidFill>
                <a:schemeClr val="tx1"/>
              </a:solidFill>
            </a:endParaRPr>
          </a:p>
          <a:p>
            <a:pPr>
              <a:lnSpc>
                <a:spcPct val="125000"/>
              </a:lnSpc>
              <a:defRPr sz="9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endParaRPr sz="800" dirty="0">
              <a:solidFill>
                <a:schemeClr val="tx1"/>
              </a:solidFill>
            </a:endParaRPr>
          </a:p>
          <a:p>
            <a:pPr>
              <a:lnSpc>
                <a:spcPct val="125000"/>
              </a:lnSpc>
              <a:defRPr sz="10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dirty="0">
                <a:solidFill>
                  <a:schemeClr val="tx1"/>
                </a:solidFill>
              </a:rPr>
              <a:t>　　　　　 </a:t>
            </a:r>
            <a:endParaRPr sz="800" dirty="0">
              <a:solidFill>
                <a:schemeClr val="tx1"/>
              </a:solidFill>
            </a:endParaRPr>
          </a:p>
          <a:p>
            <a:pPr>
              <a:lnSpc>
                <a:spcPct val="125000"/>
              </a:lnSpc>
              <a:defRPr sz="10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endParaRPr sz="800" dirty="0">
              <a:solidFill>
                <a:schemeClr val="tx1"/>
              </a:solidFill>
            </a:endParaRPr>
          </a:p>
        </p:txBody>
      </p:sp>
      <p:sp>
        <p:nvSpPr>
          <p:cNvPr id="128" name="文本框 2"/>
          <p:cNvSpPr txBox="1"/>
          <p:nvPr/>
        </p:nvSpPr>
        <p:spPr>
          <a:xfrm>
            <a:off x="2569416" y="1682064"/>
            <a:ext cx="6181000" cy="1826260"/>
          </a:xfrm>
          <a:prstGeom prst="rect">
            <a:avLst/>
          </a:prstGeom>
          <a:ln w="12700">
            <a:miter lim="400000"/>
          </a:ln>
        </p:spPr>
        <p:txBody>
          <a:bodyPr wrap="square" lIns="0" tIns="0" rIns="0" bIns="0">
            <a:spAutoFit/>
          </a:bodyPr>
          <a:lstStyle/>
          <a:p>
            <a:pPr algn="ctr">
              <a:lnSpc>
                <a:spcPct val="120000"/>
              </a:lnSpc>
              <a:defRPr>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dirty="0" err="1">
                <a:solidFill>
                  <a:srgbClr val="716794"/>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式次第</a:t>
            </a:r>
            <a:endParaRPr sz="800" dirty="0">
              <a:solidFill>
                <a:srgbClr val="716794"/>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endParaRPr>
          </a:p>
          <a:p>
            <a:pPr>
              <a:lnSpc>
                <a:spcPct val="120000"/>
              </a:lnSpc>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dirty="0">
                <a:solidFill>
                  <a:schemeClr val="tx1"/>
                </a:solidFill>
                <a:latin typeface="MS Mincho" panose="02020609040205080304" charset="-128"/>
                <a:ea typeface="MS Mincho" panose="02020609040205080304" charset="-128"/>
                <a:cs typeface="微软雅黑" panose="020B0503020204020204" charset="-122"/>
              </a:rPr>
              <a:t>15:00-16:00　</a:t>
            </a:r>
            <a:r>
              <a:rPr dirty="0" err="1">
                <a:solidFill>
                  <a:schemeClr val="tx1"/>
                </a:solidFill>
                <a:latin typeface="MS Mincho" panose="02020609040205080304" charset="-128"/>
                <a:ea typeface="MS Mincho" panose="02020609040205080304" charset="-128"/>
                <a:cs typeface="微软雅黑" panose="020B0503020204020204" charset="-122"/>
              </a:rPr>
              <a:t>受付＆VCR放映</a:t>
            </a:r>
            <a:endParaRPr dirty="0">
              <a:solidFill>
                <a:schemeClr val="tx1"/>
              </a:solidFill>
              <a:latin typeface="MS Mincho" panose="02020609040205080304" charset="-128"/>
              <a:ea typeface="MS Mincho" panose="02020609040205080304" charset="-128"/>
              <a:cs typeface="微软雅黑" panose="020B0503020204020204" charset="-122"/>
            </a:endParaRPr>
          </a:p>
          <a:p>
            <a:pPr>
              <a:lnSpc>
                <a:spcPct val="120000"/>
              </a:lnSpc>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dirty="0">
                <a:solidFill>
                  <a:schemeClr val="tx1"/>
                </a:solidFill>
                <a:latin typeface="MS Mincho" panose="02020609040205080304" charset="-128"/>
                <a:ea typeface="MS Mincho" panose="02020609040205080304" charset="-128"/>
                <a:cs typeface="微软雅黑" panose="020B0503020204020204" charset="-122"/>
              </a:rPr>
              <a:t>16:00-16:20　</a:t>
            </a:r>
            <a:r>
              <a:rPr dirty="0" err="1">
                <a:solidFill>
                  <a:schemeClr val="tx1"/>
                </a:solidFill>
                <a:latin typeface="MS Mincho" panose="02020609040205080304" charset="-128"/>
                <a:ea typeface="MS Mincho" panose="02020609040205080304" charset="-128"/>
                <a:cs typeface="微软雅黑" panose="020B0503020204020204" charset="-122"/>
              </a:rPr>
              <a:t>来賓ご紹介、主催側＆後援機構の代表者ご挨拶</a:t>
            </a:r>
            <a:endParaRPr dirty="0">
              <a:solidFill>
                <a:schemeClr val="tx1"/>
              </a:solidFill>
              <a:latin typeface="MS Mincho" panose="02020609040205080304" charset="-128"/>
              <a:ea typeface="MS Mincho" panose="02020609040205080304" charset="-128"/>
              <a:cs typeface="微软雅黑" panose="020B0503020204020204" charset="-122"/>
            </a:endParaRPr>
          </a:p>
          <a:p>
            <a:pPr>
              <a:lnSpc>
                <a:spcPct val="120000"/>
              </a:lnSpc>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dirty="0">
                <a:solidFill>
                  <a:schemeClr val="tx1"/>
                </a:solidFill>
                <a:latin typeface="MS Mincho" panose="02020609040205080304" charset="-128"/>
                <a:ea typeface="MS Mincho" panose="02020609040205080304" charset="-128"/>
                <a:cs typeface="微软雅黑" panose="020B0503020204020204" charset="-122"/>
              </a:rPr>
              <a:t>16:20-16:40　</a:t>
            </a:r>
            <a:r>
              <a:rPr lang="ja-JP" altLang="en-US" dirty="0">
                <a:solidFill>
                  <a:schemeClr val="tx1"/>
                </a:solidFill>
                <a:latin typeface="MS Mincho" panose="02020609040205080304" charset="-128"/>
                <a:ea typeface="MS Mincho" panose="02020609040205080304" charset="-128"/>
                <a:cs typeface="微软雅黑" panose="020B0503020204020204" charset="-122"/>
              </a:rPr>
              <a:t>講演</a:t>
            </a:r>
            <a:r>
              <a:rPr lang="en-US" altLang="ja-JP" dirty="0">
                <a:solidFill>
                  <a:schemeClr val="tx1"/>
                </a:solidFill>
                <a:latin typeface="MS Mincho" panose="02020609040205080304" charset="-128"/>
                <a:ea typeface="MS Mincho" panose="02020609040205080304" charset="-128"/>
                <a:cs typeface="微软雅黑" panose="020B0503020204020204" charset="-122"/>
              </a:rPr>
              <a:t>1:</a:t>
            </a:r>
            <a:r>
              <a:rPr dirty="0">
                <a:solidFill>
                  <a:schemeClr val="tx1"/>
                </a:solidFill>
                <a:latin typeface="MS Mincho" panose="02020609040205080304" charset="-128"/>
                <a:ea typeface="MS Mincho" panose="02020609040205080304" charset="-128"/>
                <a:cs typeface="微软雅黑" panose="020B0503020204020204" charset="-122"/>
              </a:rPr>
              <a:t>中国デジタル経済の実践及び日系IT企業の</a:t>
            </a:r>
            <a:r>
              <a:rPr lang="ja-JP" altLang="en-US" dirty="0">
                <a:solidFill>
                  <a:schemeClr val="tx1"/>
                </a:solidFill>
                <a:latin typeface="MS Mincho" panose="02020609040205080304" charset="-128"/>
                <a:ea typeface="MS Mincho" panose="02020609040205080304" charset="-128"/>
                <a:cs typeface="微软雅黑" panose="020B0503020204020204" charset="-122"/>
              </a:rPr>
              <a:t>課題</a:t>
            </a:r>
            <a:endParaRPr lang="en-US" dirty="0">
              <a:solidFill>
                <a:schemeClr val="tx1"/>
              </a:solidFill>
              <a:latin typeface="MS Mincho" panose="02020609040205080304" charset="-128"/>
              <a:ea typeface="MS Mincho" panose="02020609040205080304" charset="-128"/>
              <a:cs typeface="微软雅黑" panose="020B0503020204020204" charset="-122"/>
            </a:endParaRPr>
          </a:p>
          <a:p>
            <a:pPr>
              <a:lnSpc>
                <a:spcPct val="120000"/>
              </a:lnSpc>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lang="ja-JP" altLang="en-US" dirty="0">
                <a:solidFill>
                  <a:schemeClr val="tx1"/>
                </a:solidFill>
                <a:latin typeface="MS Mincho" panose="02020609040205080304" charset="-128"/>
                <a:ea typeface="MS Mincho" panose="02020609040205080304" charset="-128"/>
                <a:cs typeface="微软雅黑" panose="020B0503020204020204" charset="-122"/>
              </a:rPr>
              <a:t>　　　　　　　　　 </a:t>
            </a:r>
            <a:r>
              <a:rPr dirty="0" err="1">
                <a:solidFill>
                  <a:schemeClr val="tx1"/>
                </a:solidFill>
                <a:latin typeface="MS Mincho" panose="02020609040205080304" charset="-128"/>
                <a:ea typeface="MS Mincho" panose="02020609040205080304" charset="-128"/>
                <a:cs typeface="微软雅黑" panose="020B0503020204020204" charset="-122"/>
              </a:rPr>
              <a:t>KDDI東アジア地区IOT‐PRAセンター長</a:t>
            </a:r>
            <a:r>
              <a:rPr dirty="0">
                <a:solidFill>
                  <a:schemeClr val="tx1"/>
                </a:solidFill>
                <a:latin typeface="MS Mincho" panose="02020609040205080304" charset="-128"/>
                <a:ea typeface="MS Mincho" panose="02020609040205080304" charset="-128"/>
                <a:cs typeface="微软雅黑" panose="020B0503020204020204" charset="-122"/>
              </a:rPr>
              <a:t> </a:t>
            </a:r>
            <a:r>
              <a:rPr lang="en-US" dirty="0" err="1">
                <a:solidFill>
                  <a:schemeClr val="tx1"/>
                </a:solidFill>
                <a:latin typeface="MS Mincho" panose="02020609040205080304" charset="-128"/>
                <a:ea typeface="MS Mincho" panose="02020609040205080304" charset="-128"/>
                <a:cs typeface="微软雅黑" panose="020B0503020204020204" charset="-122"/>
              </a:rPr>
              <a:t>Mr.</a:t>
            </a:r>
            <a:r>
              <a:rPr dirty="0" err="1">
                <a:solidFill>
                  <a:schemeClr val="tx1"/>
                </a:solidFill>
                <a:latin typeface="MS Mincho" panose="02020609040205080304" charset="-128"/>
                <a:ea typeface="MS Mincho" panose="02020609040205080304" charset="-128"/>
                <a:cs typeface="微软雅黑" panose="020B0503020204020204" charset="-122"/>
              </a:rPr>
              <a:t>守岡</a:t>
            </a:r>
            <a:r>
              <a:rPr dirty="0">
                <a:solidFill>
                  <a:schemeClr val="tx1"/>
                </a:solidFill>
                <a:latin typeface="MS Mincho" panose="02020609040205080304" charset="-128"/>
                <a:ea typeface="MS Mincho" panose="02020609040205080304" charset="-128"/>
                <a:cs typeface="微软雅黑" panose="020B0503020204020204" charset="-122"/>
              </a:rPr>
              <a:t>　</a:t>
            </a:r>
            <a:r>
              <a:rPr dirty="0" err="1">
                <a:solidFill>
                  <a:schemeClr val="tx1"/>
                </a:solidFill>
                <a:latin typeface="MS Mincho" panose="02020609040205080304" charset="-128"/>
                <a:ea typeface="MS Mincho" panose="02020609040205080304" charset="-128"/>
                <a:cs typeface="微软雅黑" panose="020B0503020204020204" charset="-122"/>
              </a:rPr>
              <a:t>純治</a:t>
            </a:r>
            <a:endParaRPr dirty="0">
              <a:solidFill>
                <a:schemeClr val="tx1"/>
              </a:solidFill>
              <a:latin typeface="MS Mincho" panose="02020609040205080304" charset="-128"/>
              <a:ea typeface="MS Mincho" panose="02020609040205080304" charset="-128"/>
              <a:cs typeface="微软雅黑" panose="020B0503020204020204" charset="-122"/>
            </a:endParaRPr>
          </a:p>
          <a:p>
            <a:pPr>
              <a:lnSpc>
                <a:spcPct val="120000"/>
              </a:lnSpc>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dirty="0">
                <a:solidFill>
                  <a:schemeClr val="tx1"/>
                </a:solidFill>
                <a:latin typeface="MS Mincho" panose="02020609040205080304" charset="-128"/>
                <a:ea typeface="MS Mincho" panose="02020609040205080304" charset="-128"/>
                <a:cs typeface="微软雅黑" panose="020B0503020204020204" charset="-122"/>
              </a:rPr>
              <a:t>16:40-16:55　講演</a:t>
            </a:r>
            <a:r>
              <a:rPr lang="en-US" altLang="ja-JP" dirty="0">
                <a:solidFill>
                  <a:schemeClr val="tx1"/>
                </a:solidFill>
                <a:latin typeface="MS Mincho" panose="02020609040205080304" charset="-128"/>
                <a:ea typeface="MS Mincho" panose="02020609040205080304" charset="-128"/>
                <a:cs typeface="微软雅黑" panose="020B0503020204020204" charset="-122"/>
              </a:rPr>
              <a:t>2:</a:t>
            </a:r>
            <a:r>
              <a:rPr dirty="0">
                <a:solidFill>
                  <a:schemeClr val="tx1"/>
                </a:solidFill>
                <a:latin typeface="MS Mincho" panose="02020609040205080304" charset="-128"/>
                <a:ea typeface="MS Mincho" panose="02020609040205080304" charset="-128"/>
                <a:cs typeface="微软雅黑" panose="020B0503020204020204" charset="-122"/>
              </a:rPr>
              <a:t>政府主導に見る長江デルタ地域デジタル経済の経験談</a:t>
            </a:r>
            <a:endParaRPr lang="en-US" dirty="0">
              <a:solidFill>
                <a:schemeClr val="tx1"/>
              </a:solidFill>
              <a:latin typeface="MS Mincho" panose="02020609040205080304" charset="-128"/>
              <a:ea typeface="MS Mincho" panose="02020609040205080304" charset="-128"/>
              <a:cs typeface="微软雅黑" panose="020B0503020204020204" charset="-122"/>
            </a:endParaRPr>
          </a:p>
          <a:p>
            <a:pPr>
              <a:lnSpc>
                <a:spcPct val="120000"/>
              </a:lnSpc>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lang="ja-JP" altLang="en-US" dirty="0">
                <a:solidFill>
                  <a:schemeClr val="tx1"/>
                </a:solidFill>
                <a:latin typeface="MS Mincho" panose="02020609040205080304" charset="-128"/>
                <a:ea typeface="MS Mincho" panose="02020609040205080304" charset="-128"/>
                <a:cs typeface="微软雅黑" panose="020B0503020204020204" charset="-122"/>
              </a:rPr>
              <a:t>　　　　　　　　　 </a:t>
            </a:r>
            <a:r>
              <a:rPr dirty="0" err="1">
                <a:solidFill>
                  <a:schemeClr val="tx1"/>
                </a:solidFill>
                <a:latin typeface="MS Mincho" panose="02020609040205080304" charset="-128"/>
                <a:ea typeface="MS Mincho" panose="02020609040205080304" charset="-128"/>
                <a:cs typeface="微软雅黑" panose="020B0503020204020204" charset="-122"/>
              </a:rPr>
              <a:t>花橋経済開発区経済発展促進局</a:t>
            </a:r>
            <a:r>
              <a:rPr lang="ja-JP" altLang="en-US" dirty="0">
                <a:solidFill>
                  <a:schemeClr val="tx1"/>
                </a:solidFill>
                <a:latin typeface="MS Mincho" panose="02020609040205080304" charset="-128"/>
                <a:ea typeface="MS Mincho" panose="02020609040205080304" charset="-128"/>
                <a:cs typeface="微软雅黑" panose="020B0503020204020204" charset="-122"/>
              </a:rPr>
              <a:t>副局長 </a:t>
            </a:r>
            <a:r>
              <a:rPr lang="en-US" altLang="ja-JP" dirty="0" err="1">
                <a:solidFill>
                  <a:schemeClr val="tx1"/>
                </a:solidFill>
                <a:latin typeface="MS Mincho" panose="02020609040205080304" charset="-128"/>
                <a:ea typeface="MS Mincho" panose="02020609040205080304" charset="-128"/>
                <a:cs typeface="微软雅黑" panose="020B0503020204020204" charset="-122"/>
              </a:rPr>
              <a:t>Mr.</a:t>
            </a:r>
            <a:r>
              <a:rPr dirty="0" err="1">
                <a:solidFill>
                  <a:schemeClr val="tx1"/>
                </a:solidFill>
                <a:latin typeface="MS Mincho" panose="02020609040205080304" charset="-128"/>
                <a:ea typeface="MS Mincho" panose="02020609040205080304" charset="-128"/>
                <a:cs typeface="微软雅黑" panose="020B0503020204020204" charset="-122"/>
              </a:rPr>
              <a:t>王春陽</a:t>
            </a:r>
            <a:endParaRPr lang="en-US" dirty="0">
              <a:solidFill>
                <a:schemeClr val="tx1"/>
              </a:solidFill>
              <a:latin typeface="MS Mincho" panose="02020609040205080304" charset="-128"/>
              <a:ea typeface="MS Mincho" panose="02020609040205080304" charset="-128"/>
              <a:cs typeface="微软雅黑" panose="020B0503020204020204" charset="-122"/>
            </a:endParaRPr>
          </a:p>
          <a:p>
            <a:pPr>
              <a:lnSpc>
                <a:spcPct val="120000"/>
              </a:lnSpc>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lang="ja-JP" altLang="en-US" dirty="0">
                <a:solidFill>
                  <a:schemeClr val="tx1"/>
                </a:solidFill>
                <a:latin typeface="MS Mincho" panose="02020609040205080304" charset="-128"/>
                <a:ea typeface="MS Mincho" panose="02020609040205080304" charset="-128"/>
                <a:cs typeface="微软雅黑" panose="020B0503020204020204" charset="-122"/>
              </a:rPr>
              <a:t>　　　　　　　　　 </a:t>
            </a:r>
            <a:r>
              <a:rPr dirty="0" err="1">
                <a:solidFill>
                  <a:schemeClr val="tx1"/>
                </a:solidFill>
                <a:latin typeface="MS Mincho" panose="02020609040205080304" charset="-128"/>
                <a:ea typeface="MS Mincho" panose="02020609040205080304" charset="-128"/>
                <a:cs typeface="微软雅黑" panose="020B0503020204020204" charset="-122"/>
              </a:rPr>
              <a:t>花橋経済開発区進出企業代表者の経験談</a:t>
            </a:r>
            <a:endParaRPr dirty="0">
              <a:solidFill>
                <a:schemeClr val="tx1"/>
              </a:solidFill>
              <a:latin typeface="MS Mincho" panose="02020609040205080304" charset="-128"/>
              <a:ea typeface="MS Mincho" panose="02020609040205080304" charset="-128"/>
              <a:cs typeface="微软雅黑" panose="020B0503020204020204" charset="-122"/>
            </a:endParaRPr>
          </a:p>
          <a:p>
            <a:pPr>
              <a:lnSpc>
                <a:spcPct val="120000"/>
              </a:lnSpc>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dirty="0">
                <a:solidFill>
                  <a:schemeClr val="tx1"/>
                </a:solidFill>
                <a:latin typeface="MS Mincho" panose="02020609040205080304" charset="-128"/>
                <a:ea typeface="MS Mincho" panose="02020609040205080304" charset="-128"/>
                <a:cs typeface="微软雅黑" panose="020B0503020204020204" charset="-122"/>
              </a:rPr>
              <a:t>17:10-17:25　講演</a:t>
            </a:r>
            <a:r>
              <a:rPr lang="en-US" altLang="ja-JP" dirty="0">
                <a:solidFill>
                  <a:schemeClr val="tx1"/>
                </a:solidFill>
                <a:latin typeface="MS Mincho" panose="02020609040205080304" charset="-128"/>
                <a:ea typeface="MS Mincho" panose="02020609040205080304" charset="-128"/>
                <a:cs typeface="微软雅黑" panose="020B0503020204020204" charset="-122"/>
              </a:rPr>
              <a:t>3:</a:t>
            </a:r>
            <a:r>
              <a:rPr dirty="0">
                <a:solidFill>
                  <a:schemeClr val="tx1"/>
                </a:solidFill>
                <a:latin typeface="MS Mincho" panose="02020609040205080304" charset="-128"/>
                <a:ea typeface="MS Mincho" panose="02020609040205080304" charset="-128"/>
                <a:cs typeface="微软雅黑" panose="020B0503020204020204" charset="-122"/>
              </a:rPr>
              <a:t>日本本土の製造業DX趨勢及びBPO仕組みの改革急務</a:t>
            </a:r>
            <a:endParaRPr lang="en-US" dirty="0">
              <a:solidFill>
                <a:schemeClr val="tx1"/>
              </a:solidFill>
              <a:latin typeface="MS Mincho" panose="02020609040205080304" charset="-128"/>
              <a:ea typeface="MS Mincho" panose="02020609040205080304" charset="-128"/>
              <a:cs typeface="微软雅黑" panose="020B0503020204020204" charset="-122"/>
            </a:endParaRPr>
          </a:p>
          <a:p>
            <a:pPr>
              <a:lnSpc>
                <a:spcPct val="120000"/>
              </a:lnSpc>
              <a:defRPr sz="900">
                <a:solidFill>
                  <a:srgbClr val="FFFFFF"/>
                </a:solidFill>
                <a:latin typeface="MS Mincho" panose="02020609040205080304" charset="-128"/>
                <a:ea typeface="MS Mincho" panose="02020609040205080304" charset="-128"/>
                <a:cs typeface="MS Mincho" panose="02020609040205080304" charset="-128"/>
                <a:sym typeface="MS Mincho" panose="02020609040205080304" charset="-128"/>
              </a:defRPr>
            </a:pPr>
            <a:r>
              <a:rPr lang="ja-JP" altLang="en-US" dirty="0">
                <a:solidFill>
                  <a:schemeClr val="tx1"/>
                </a:solidFill>
                <a:latin typeface="MS Mincho" panose="02020609040205080304" charset="-128"/>
                <a:ea typeface="MS Mincho" panose="02020609040205080304" charset="-128"/>
                <a:cs typeface="微软雅黑" panose="020B0503020204020204" charset="-122"/>
              </a:rPr>
              <a:t>　　　　　　　　　 </a:t>
            </a:r>
            <a:r>
              <a:rPr dirty="0">
                <a:solidFill>
                  <a:schemeClr val="tx1"/>
                </a:solidFill>
                <a:latin typeface="MS Mincho" panose="02020609040205080304" charset="-128"/>
                <a:ea typeface="MS Mincho" panose="02020609040205080304" charset="-128"/>
                <a:cs typeface="微软雅黑" panose="020B0503020204020204" charset="-122"/>
              </a:rPr>
              <a:t>NTT</a:t>
            </a:r>
            <a:r>
              <a:rPr lang="ja-JP" altLang="en-US" dirty="0">
                <a:solidFill>
                  <a:schemeClr val="tx1"/>
                </a:solidFill>
                <a:latin typeface="MS Mincho" panose="02020609040205080304" charset="-128"/>
                <a:ea typeface="MS Mincho" panose="02020609040205080304" charset="-128"/>
                <a:cs typeface="微软雅黑" panose="020B0503020204020204" charset="-122"/>
              </a:rPr>
              <a:t> </a:t>
            </a:r>
            <a:r>
              <a:rPr dirty="0" err="1">
                <a:solidFill>
                  <a:schemeClr val="tx1"/>
                </a:solidFill>
                <a:latin typeface="MS Mincho" panose="02020609040205080304" charset="-128"/>
                <a:ea typeface="MS Mincho" panose="02020609040205080304" charset="-128"/>
                <a:cs typeface="微软雅黑" panose="020B0503020204020204" charset="-122"/>
              </a:rPr>
              <a:t>DATA経営研究所シニアスペシャリスト</a:t>
            </a:r>
            <a:r>
              <a:rPr dirty="0">
                <a:solidFill>
                  <a:schemeClr val="tx1"/>
                </a:solidFill>
                <a:latin typeface="MS Mincho" panose="02020609040205080304" charset="-128"/>
                <a:ea typeface="MS Mincho" panose="02020609040205080304" charset="-128"/>
                <a:cs typeface="微软雅黑" panose="020B0503020204020204" charset="-122"/>
              </a:rPr>
              <a:t> </a:t>
            </a:r>
            <a:r>
              <a:rPr lang="en-US" dirty="0" err="1">
                <a:solidFill>
                  <a:schemeClr val="tx1"/>
                </a:solidFill>
                <a:latin typeface="MS Mincho" panose="02020609040205080304" charset="-128"/>
                <a:ea typeface="MS Mincho" panose="02020609040205080304" charset="-128"/>
                <a:cs typeface="微软雅黑" panose="020B0503020204020204" charset="-122"/>
              </a:rPr>
              <a:t>Mr.</a:t>
            </a:r>
            <a:r>
              <a:rPr dirty="0" err="1">
                <a:solidFill>
                  <a:schemeClr val="tx1"/>
                </a:solidFill>
                <a:latin typeface="MS Mincho" panose="02020609040205080304" charset="-128"/>
                <a:ea typeface="MS Mincho" panose="02020609040205080304" charset="-128"/>
                <a:cs typeface="微软雅黑" panose="020B0503020204020204" charset="-122"/>
              </a:rPr>
              <a:t>岡野</a:t>
            </a:r>
            <a:r>
              <a:rPr dirty="0">
                <a:solidFill>
                  <a:schemeClr val="tx1"/>
                </a:solidFill>
                <a:latin typeface="MS Mincho" panose="02020609040205080304" charset="-128"/>
                <a:ea typeface="MS Mincho" panose="02020609040205080304" charset="-128"/>
                <a:cs typeface="微软雅黑" panose="020B0503020204020204" charset="-122"/>
              </a:rPr>
              <a:t>　</a:t>
            </a:r>
            <a:r>
              <a:rPr dirty="0" err="1">
                <a:solidFill>
                  <a:schemeClr val="tx1"/>
                </a:solidFill>
                <a:latin typeface="MS Mincho" panose="02020609040205080304" charset="-128"/>
                <a:ea typeface="MS Mincho" panose="02020609040205080304" charset="-128"/>
                <a:cs typeface="微软雅黑" panose="020B0503020204020204" charset="-122"/>
              </a:rPr>
              <a:t>寿彦</a:t>
            </a:r>
            <a:r>
              <a:rPr dirty="0">
                <a:solidFill>
                  <a:schemeClr val="tx1"/>
                </a:solidFill>
                <a:latin typeface="MS Mincho" panose="02020609040205080304" charset="-128"/>
                <a:ea typeface="MS Mincho" panose="02020609040205080304" charset="-128"/>
                <a:cs typeface="微软雅黑" panose="020B0503020204020204" charset="-122"/>
              </a:rPr>
              <a:t>		            </a:t>
            </a:r>
            <a:endParaRPr dirty="0">
              <a:solidFill>
                <a:schemeClr val="tx1"/>
              </a:solidFill>
              <a:latin typeface="MS Mincho" panose="02020609040205080304" charset="-128"/>
              <a:ea typeface="MS Mincho" panose="02020609040205080304" charset="-128"/>
              <a:cs typeface="微软雅黑" panose="020B0503020204020204" charset="-122"/>
            </a:endParaRPr>
          </a:p>
        </p:txBody>
      </p:sp>
      <p:sp>
        <p:nvSpPr>
          <p:cNvPr id="22" name="文本框 21"/>
          <p:cNvSpPr txBox="1"/>
          <p:nvPr/>
        </p:nvSpPr>
        <p:spPr>
          <a:xfrm>
            <a:off x="6629468" y="2156791"/>
            <a:ext cx="2498857" cy="7610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25000"/>
              </a:lnSpc>
              <a:defRPr sz="10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lang="ja-JP" altLang="en-US" sz="900" dirty="0">
                <a:solidFill>
                  <a:schemeClr val="tx1"/>
                </a:solidFill>
                <a:latin typeface="MS Mincho" panose="02020609040205080304" charset="-128"/>
                <a:ea typeface="MS Mincho" panose="02020609040205080304" charset="-128"/>
                <a:cs typeface="微软雅黑" panose="020B0503020204020204" charset="-122"/>
              </a:rPr>
              <a:t>日　時：</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2021</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年</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8</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月</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5</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日</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木</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a:t>
            </a:r>
            <a:endParaRPr lang="en-US" altLang="ja-JP" sz="900" dirty="0">
              <a:solidFill>
                <a:schemeClr val="tx1"/>
              </a:solidFill>
              <a:latin typeface="MS Mincho" panose="02020609040205080304" charset="-128"/>
              <a:ea typeface="MS Mincho" panose="02020609040205080304" charset="-128"/>
              <a:cs typeface="微软雅黑" panose="020B0503020204020204" charset="-122"/>
            </a:endParaRPr>
          </a:p>
          <a:p>
            <a:pPr>
              <a:lnSpc>
                <a:spcPct val="125000"/>
              </a:lnSpc>
              <a:defRPr sz="10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lang="en-US" altLang="ja-JP" sz="900" dirty="0">
                <a:solidFill>
                  <a:schemeClr val="tx1"/>
                </a:solidFill>
                <a:latin typeface="MS Mincho" panose="02020609040205080304" charset="-128"/>
                <a:ea typeface="MS Mincho" panose="02020609040205080304" charset="-128"/>
                <a:cs typeface="微软雅黑" panose="020B0503020204020204" charset="-122"/>
              </a:rPr>
              <a:t>        16</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時～</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19</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時</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30</a:t>
            </a:r>
            <a:r>
              <a:rPr lang="ja-JP" altLang="en-US" sz="900" dirty="0">
                <a:solidFill>
                  <a:schemeClr val="tx1"/>
                </a:solidFill>
                <a:latin typeface="MS Mincho" panose="02020609040205080304" charset="-128"/>
                <a:ea typeface="MS Mincho" panose="02020609040205080304" charset="-128"/>
                <a:cs typeface="微软雅黑" panose="020B0503020204020204" charset="-122"/>
                <a:sym typeface="宋体" panose="02010600030101010101" pitchFamily="2" charset="-122"/>
              </a:rPr>
              <a:t>分 </a:t>
            </a:r>
            <a:r>
              <a:rPr lang="en-US" altLang="ja-JP" sz="900" dirty="0">
                <a:solidFill>
                  <a:schemeClr val="tx1"/>
                </a:solidFill>
                <a:latin typeface="MS Mincho" panose="02020609040205080304" charset="-128"/>
                <a:ea typeface="MS Mincho" panose="02020609040205080304" charset="-128"/>
                <a:cs typeface="微软雅黑" panose="020B0503020204020204" charset="-122"/>
                <a:sym typeface="宋体" panose="02010600030101010101" pitchFamily="2" charset="-122"/>
              </a:rPr>
              <a:t>(</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15:00</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より受付</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a:t>
            </a:r>
            <a:endParaRPr lang="ja-JP" altLang="en-US" sz="900" dirty="0">
              <a:solidFill>
                <a:schemeClr val="tx1"/>
              </a:solidFill>
              <a:latin typeface="MS Mincho" panose="02020609040205080304" charset="-128"/>
              <a:ea typeface="MS Mincho" panose="02020609040205080304" charset="-128"/>
              <a:cs typeface="微软雅黑" panose="020B0503020204020204" charset="-122"/>
            </a:endParaRPr>
          </a:p>
          <a:p>
            <a:pPr>
              <a:lnSpc>
                <a:spcPct val="125000"/>
              </a:lnSpc>
              <a:defRPr sz="10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lang="ja-JP" altLang="en-US" sz="900" dirty="0">
                <a:solidFill>
                  <a:schemeClr val="tx1"/>
                </a:solidFill>
                <a:latin typeface="MS Mincho" panose="02020609040205080304" charset="-128"/>
                <a:ea typeface="MS Mincho" panose="02020609040205080304" charset="-128"/>
                <a:cs typeface="微软雅黑" panose="020B0503020204020204" charset="-122"/>
              </a:rPr>
              <a:t>場　所：大連一方城堡豪華精選酒店</a:t>
            </a:r>
            <a:endParaRPr lang="en-US" altLang="ja-JP" sz="900" dirty="0">
              <a:solidFill>
                <a:schemeClr val="tx1"/>
              </a:solidFill>
              <a:latin typeface="MS Mincho" panose="02020609040205080304" charset="-128"/>
              <a:ea typeface="MS Mincho" panose="02020609040205080304" charset="-128"/>
              <a:cs typeface="微软雅黑" panose="020B0503020204020204" charset="-122"/>
            </a:endParaRPr>
          </a:p>
          <a:p>
            <a:pPr>
              <a:lnSpc>
                <a:spcPct val="125000"/>
              </a:lnSpc>
              <a:defRPr sz="10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lang="en-US" altLang="ja-JP" sz="900" dirty="0">
                <a:solidFill>
                  <a:schemeClr val="tx1"/>
                </a:solidFill>
                <a:latin typeface="MS Mincho" panose="02020609040205080304" charset="-128"/>
                <a:ea typeface="MS Mincho" panose="02020609040205080304" charset="-128"/>
                <a:cs typeface="微软雅黑" panose="020B0503020204020204" charset="-122"/>
              </a:rPr>
              <a:t>        </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多功能庁</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1(</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濱海西路 </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600</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号）</a:t>
            </a:r>
            <a:endParaRPr lang="ja-JP" altLang="en-US" sz="900" dirty="0">
              <a:solidFill>
                <a:schemeClr val="tx1"/>
              </a:solidFill>
              <a:latin typeface="MS Mincho" panose="02020609040205080304" charset="-128"/>
              <a:ea typeface="MS Mincho" panose="02020609040205080304" charset="-128"/>
              <a:cs typeface="微软雅黑" panose="020B0503020204020204" charset="-122"/>
            </a:endParaRP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indefinite" fill="hold"/>
                                        <p:tgtEl>
                                          <p:spTgt spid="1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2" nodeType="clickEffect">
                                  <p:stCondLst>
                                    <p:cond delay="0"/>
                                  </p:stCondLst>
                                  <p:iterate type="lt">
                                    <p:tmAbs val="0"/>
                                  </p:iterate>
                                  <p:childTnLst>
                                    <p:set>
                                      <p:cBhvr>
                                        <p:cTn id="10" dur="indefinite" fill="hold"/>
                                        <p:tgtEl>
                                          <p:spTgt spid="124"/>
                                        </p:tgtEl>
                                        <p:attrNameLst>
                                          <p:attrName>style.visibility</p:attrName>
                                        </p:attrNameLst>
                                      </p:cBhvr>
                                      <p:to>
                                        <p:strVal val="visible"/>
                                      </p:to>
                                    </p:set>
                                    <p:anim calcmode="lin" valueType="num">
                                      <p:cBhvr>
                                        <p:cTn id="11" dur="1000" fill="hold"/>
                                        <p:tgtEl>
                                          <p:spTgt spid="124"/>
                                        </p:tgtEl>
                                        <p:attrNameLst>
                                          <p:attrName>ppt_x</p:attrName>
                                        </p:attrNameLst>
                                      </p:cBhvr>
                                      <p:tavLst>
                                        <p:tav tm="0">
                                          <p:val>
                                            <p:strVal val="0-#ppt_w/2"/>
                                          </p:val>
                                        </p:tav>
                                        <p:tav tm="100000">
                                          <p:val>
                                            <p:strVal val="#ppt_x"/>
                                          </p:val>
                                        </p:tav>
                                      </p:tavLst>
                                    </p:anim>
                                    <p:anim calcmode="lin" valueType="num">
                                      <p:cBhvr>
                                        <p:cTn id="12" dur="1000" fill="hold"/>
                                        <p:tgtEl>
                                          <p:spTgt spid="12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3" nodeType="clickEffect">
                                  <p:stCondLst>
                                    <p:cond delay="0"/>
                                  </p:stCondLst>
                                  <p:childTnLst>
                                    <p:set>
                                      <p:cBhvr>
                                        <p:cTn id="16" dur="indefinite" fill="hold"/>
                                        <p:tgtEl>
                                          <p:spTgt spid="128"/>
                                        </p:tgtEl>
                                        <p:attrNameLst>
                                          <p:attrName>style.visibility</p:attrName>
                                        </p:attrNameLst>
                                      </p:cBhvr>
                                      <p:to>
                                        <p:strVal val="visible"/>
                                      </p:to>
                                    </p:set>
                                    <p:anim calcmode="lin" valueType="num">
                                      <p:cBhvr>
                                        <p:cTn id="17" dur="1000" fill="hold"/>
                                        <p:tgtEl>
                                          <p:spTgt spid="128"/>
                                        </p:tgtEl>
                                        <p:attrNameLst>
                                          <p:attrName>ppt_w</p:attrName>
                                        </p:attrNameLst>
                                      </p:cBhvr>
                                      <p:tavLst>
                                        <p:tav tm="0">
                                          <p:val>
                                            <p:fltVal val="0"/>
                                          </p:val>
                                        </p:tav>
                                        <p:tav tm="100000">
                                          <p:val>
                                            <p:strVal val="#ppt_w"/>
                                          </p:val>
                                        </p:tav>
                                      </p:tavLst>
                                    </p:anim>
                                    <p:anim calcmode="lin" valueType="num">
                                      <p:cBhvr>
                                        <p:cTn id="18" dur="1000" fill="hold"/>
                                        <p:tgtEl>
                                          <p:spTgt spid="128"/>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4" nodeType="clickEffect">
                                  <p:stCondLst>
                                    <p:cond delay="0"/>
                                  </p:stCondLst>
                                  <p:iterate type="lt">
                                    <p:tmAbs val="0"/>
                                  </p:iterate>
                                  <p:childTnLst>
                                    <p:set>
                                      <p:cBhvr>
                                        <p:cTn id="22" dur="indefinite" fill="hold"/>
                                        <p:tgtEl>
                                          <p:spTgt spid="118"/>
                                        </p:tgtEl>
                                        <p:attrNameLst>
                                          <p:attrName>style.visibility</p:attrName>
                                        </p:attrNameLst>
                                      </p:cBhvr>
                                      <p:to>
                                        <p:strVal val="visible"/>
                                      </p:to>
                                    </p:set>
                                    <p:anim calcmode="lin" valueType="num">
                                      <p:cBhvr>
                                        <p:cTn id="23" dur="1000" fill="hold"/>
                                        <p:tgtEl>
                                          <p:spTgt spid="118"/>
                                        </p:tgtEl>
                                        <p:attrNameLst>
                                          <p:attrName>ppt_x</p:attrName>
                                        </p:attrNameLst>
                                      </p:cBhvr>
                                      <p:tavLst>
                                        <p:tav tm="0">
                                          <p:val>
                                            <p:strVal val="0-#ppt_w/2"/>
                                          </p:val>
                                        </p:tav>
                                        <p:tav tm="100000">
                                          <p:val>
                                            <p:strVal val="#ppt_x"/>
                                          </p:val>
                                        </p:tav>
                                      </p:tavLst>
                                    </p:anim>
                                    <p:anim calcmode="lin" valueType="num">
                                      <p:cBhvr>
                                        <p:cTn id="24" dur="1000" fill="hold"/>
                                        <p:tgtEl>
                                          <p:spTgt spid="1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4" animBg="1" advAuto="0"/>
      <p:bldP spid="124" grpId="2" animBg="1" advAuto="0"/>
      <p:bldP spid="125" grpId="1" animBg="1" advAuto="0"/>
      <p:bldP spid="128" grpId="3"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graphicFrame>
        <p:nvGraphicFramePr>
          <p:cNvPr id="130" name="表格 5"/>
          <p:cNvGraphicFramePr/>
          <p:nvPr>
            <p:custDataLst>
              <p:tags r:id="rId1"/>
            </p:custDataLst>
          </p:nvPr>
        </p:nvGraphicFramePr>
        <p:xfrm>
          <a:off x="3757295" y="1412347"/>
          <a:ext cx="4366895" cy="2449195"/>
        </p:xfrm>
        <a:graphic>
          <a:graphicData uri="http://schemas.openxmlformats.org/drawingml/2006/table">
            <a:tbl>
              <a:tblPr>
                <a:tableStyleId>{4C3C2611-4C71-4FC5-86AE-919BDF0F9419}</a:tableStyleId>
              </a:tblPr>
              <a:tblGrid>
                <a:gridCol w="984250"/>
                <a:gridCol w="1143000"/>
                <a:gridCol w="907415"/>
                <a:gridCol w="1332230"/>
              </a:tblGrid>
              <a:tr h="349885">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貴社名</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gridSpan="3">
                  <a:txBody>
                    <a:bodyPr/>
                    <a:lstStyle/>
                    <a:p>
                      <a:pPr algn="ctr" defTabSz="685800">
                        <a:defRPr sz="1800"/>
                      </a:pPr>
                      <a:r>
                        <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 </a:t>
                      </a:r>
                      <a:endPar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hMerge="1">
                  <a:tcPr/>
                </a:tc>
                <a:tc hMerge="1">
                  <a:tcPr/>
                </a:tc>
              </a:tr>
              <a:tr h="349885">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①お名前</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a:txBody>
                    <a:bodyPr/>
                    <a:lstStyle/>
                    <a:p>
                      <a:pPr algn="ctr" defTabSz="685800">
                        <a:defRPr sz="1800"/>
                      </a:pPr>
                      <a:r>
                        <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 </a:t>
                      </a:r>
                      <a:endPar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②お名前</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 </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r>
              <a:tr h="349885">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①部　　署</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a:txBody>
                    <a:bodyPr/>
                    <a:lstStyle/>
                    <a:p>
                      <a:pPr algn="ctr" defTabSz="685800">
                        <a:defRPr sz="1800"/>
                      </a:pPr>
                      <a:r>
                        <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 </a:t>
                      </a:r>
                      <a:endPar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②部　　署</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 </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r>
              <a:tr h="349885">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①役　　職</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a:txBody>
                    <a:bodyPr/>
                    <a:lstStyle/>
                    <a:p>
                      <a:pPr algn="ctr" defTabSz="685800">
                        <a:defRPr sz="1800"/>
                      </a:pPr>
                      <a:r>
                        <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 </a:t>
                      </a:r>
                      <a:endPar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②役　　職</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 </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r>
              <a:tr h="349885">
                <a:tc>
                  <a:txBody>
                    <a:bodyPr/>
                    <a:lstStyle/>
                    <a:p>
                      <a:pPr algn="ctr" defTabSz="685800">
                        <a:defRPr sz="1800"/>
                      </a:pPr>
                      <a:r>
                        <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TEL/携帯番号</a:t>
                      </a:r>
                      <a:endParaRPr sz="9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gridSpan="3">
                  <a:txBody>
                    <a:bodyPr/>
                    <a:lstStyle/>
                    <a:p>
                      <a:pPr algn="ctr" defTabSz="685800">
                        <a:defRPr sz="1800"/>
                      </a:pPr>
                      <a:r>
                        <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 </a:t>
                      </a:r>
                      <a:endPar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hMerge="1">
                  <a:tcPr/>
                </a:tc>
                <a:tc hMerge="1">
                  <a:tcPr/>
                </a:tc>
              </a:tr>
              <a:tr h="349885">
                <a:tc>
                  <a:txBody>
                    <a:bodyPr/>
                    <a:lstStyle/>
                    <a:p>
                      <a:pPr algn="ctr" defTabSz="685800">
                        <a:defRPr sz="1800"/>
                      </a:pPr>
                      <a:r>
                        <a:rPr sz="12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Email</a:t>
                      </a:r>
                      <a:endParaRPr sz="120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gridSpan="3">
                  <a:txBody>
                    <a:bodyPr/>
                    <a:lstStyle/>
                    <a:p>
                      <a:pPr algn="ctr" defTabSz="685800">
                        <a:defRPr sz="1800"/>
                      </a:pPr>
                      <a:r>
                        <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rPr>
                        <a:t> </a:t>
                      </a:r>
                      <a:endParaRPr sz="900" dirty="0">
                        <a:solidFill>
                          <a:schemeClr val="tx1"/>
                        </a:solidFill>
                        <a:latin typeface="MS PGothic" panose="020B0600070205080204" charset="-128"/>
                        <a:ea typeface="MS PGothic" panose="020B0600070205080204" charset="-128"/>
                        <a:cs typeface="MS PGothic" panose="020B0600070205080204" charset="-128"/>
                        <a:sym typeface="MS PGothic" panose="020B0600070205080204" charset="-128"/>
                      </a:endParaRPr>
                    </a:p>
                  </a:txBody>
                  <a:tcPr marL="0" marR="0" marT="0" marB="0" anchor="ctr" horzOverflow="overflow"/>
                </a:tc>
                <a:tc hMerge="1">
                  <a:tcPr/>
                </a:tc>
                <a:tc hMerge="1">
                  <a:tcPr/>
                </a:tc>
              </a:tr>
              <a:tr h="349885">
                <a:tc>
                  <a:txBody>
                    <a:bodyPr/>
                    <a:lstStyle/>
                    <a:p>
                      <a:pPr algn="ctr" defTabSz="685800">
                        <a:defRPr sz="9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a:solidFill>
                            <a:schemeClr val="tx1"/>
                          </a:solidFill>
                        </a:rPr>
                        <a:t>来場手段</a:t>
                      </a:r>
                      <a:endParaRPr>
                        <a:solidFill>
                          <a:schemeClr val="tx1"/>
                        </a:solidFill>
                      </a:endParaRPr>
                    </a:p>
                  </a:txBody>
                  <a:tcPr marL="0" marR="0" marT="0" marB="0" anchor="ctr" horzOverflow="overflow"/>
                </a:tc>
                <a:tc gridSpan="3">
                  <a:txBody>
                    <a:bodyPr/>
                    <a:lstStyle/>
                    <a:p>
                      <a:pPr algn="ctr" defTabSz="685800">
                        <a:defRPr sz="9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dirty="0">
                          <a:solidFill>
                            <a:schemeClr val="tx1"/>
                          </a:solidFill>
                        </a:rPr>
                        <a:t>車	</a:t>
                      </a:r>
                      <a:r>
                        <a:rPr dirty="0" err="1">
                          <a:solidFill>
                            <a:schemeClr val="tx1"/>
                          </a:solidFill>
                        </a:rPr>
                        <a:t>公共交通</a:t>
                      </a:r>
                      <a:endParaRPr dirty="0">
                        <a:solidFill>
                          <a:schemeClr val="tx1"/>
                        </a:solidFill>
                      </a:endParaRPr>
                    </a:p>
                  </a:txBody>
                  <a:tcPr marL="0" marR="0" marT="0" marB="0" anchor="ctr" horzOverflow="overflow"/>
                </a:tc>
                <a:tc hMerge="1">
                  <a:tcPr/>
                </a:tc>
                <a:tc hMerge="1">
                  <a:tcPr/>
                </a:tc>
              </a:tr>
            </a:tbl>
          </a:graphicData>
        </a:graphic>
      </p:graphicFrame>
      <p:sp>
        <p:nvSpPr>
          <p:cNvPr id="131" name="文本框 1"/>
          <p:cNvSpPr txBox="1"/>
          <p:nvPr/>
        </p:nvSpPr>
        <p:spPr>
          <a:xfrm>
            <a:off x="3799731" y="31350"/>
            <a:ext cx="1838198" cy="523220"/>
          </a:xfrm>
          <a:prstGeom prst="rect">
            <a:avLst/>
          </a:prstGeom>
          <a:ln w="12700">
            <a:miter lim="400000"/>
          </a:ln>
        </p:spPr>
        <p:txBody>
          <a:bodyPr wrap="square" lIns="45719" rIns="45719">
            <a:spAutoFit/>
          </a:bodyPr>
          <a:lstStyle/>
          <a:p>
            <a:pPr>
              <a:defRPr sz="16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sz="2800" b="1" dirty="0" err="1">
                <a:solidFill>
                  <a:srgbClr val="716794"/>
                </a:solidFill>
                <a:effectLst>
                  <a:outerShdw blurRad="38100" dist="38100" dir="2700000" algn="tl">
                    <a:srgbClr val="000000">
                      <a:alpha val="43137"/>
                    </a:srgbClr>
                  </a:outerShdw>
                </a:effectLst>
              </a:rPr>
              <a:t>申込方法</a:t>
            </a:r>
            <a:endParaRPr sz="2800" b="1" dirty="0" err="1">
              <a:solidFill>
                <a:srgbClr val="716794"/>
              </a:solidFill>
              <a:effectLst>
                <a:outerShdw blurRad="38100" dist="38100" dir="2700000" algn="tl">
                  <a:srgbClr val="000000">
                    <a:alpha val="43137"/>
                  </a:srgbClr>
                </a:outerShdw>
              </a:effectLst>
            </a:endParaRPr>
          </a:p>
        </p:txBody>
      </p:sp>
      <p:sp>
        <p:nvSpPr>
          <p:cNvPr id="132" name="文本框 99"/>
          <p:cNvSpPr txBox="1"/>
          <p:nvPr/>
        </p:nvSpPr>
        <p:spPr>
          <a:xfrm>
            <a:off x="2027273" y="671679"/>
            <a:ext cx="5848469" cy="645160"/>
          </a:xfrm>
          <a:prstGeom prst="rect">
            <a:avLst/>
          </a:prstGeom>
          <a:ln w="12700">
            <a:miter lim="400000"/>
          </a:ln>
        </p:spPr>
        <p:txBody>
          <a:bodyPr wrap="square" lIns="45719" rIns="45719">
            <a:spAutoFit/>
          </a:bodyPr>
          <a:lstStyle/>
          <a:p>
            <a:pPr algn="just">
              <a:lnSpc>
                <a:spcPct val="120000"/>
              </a:lnSpc>
              <a:defRPr sz="10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b="1" dirty="0" err="1">
                <a:solidFill>
                  <a:schemeClr val="tx1"/>
                </a:solidFill>
              </a:rPr>
              <a:t>必要内容をご記入の上、本用紙をPDFにて以下メールアドレスにご返信をお願い申し上げます</a:t>
            </a:r>
            <a:r>
              <a:rPr b="1" dirty="0">
                <a:solidFill>
                  <a:schemeClr val="tx1"/>
                </a:solidFill>
              </a:rPr>
              <a:t>。</a:t>
            </a:r>
            <a:endParaRPr b="1" dirty="0">
              <a:solidFill>
                <a:schemeClr val="tx1"/>
              </a:solidFill>
            </a:endParaRPr>
          </a:p>
          <a:p>
            <a:pPr algn="just">
              <a:lnSpc>
                <a:spcPct val="120000"/>
              </a:lnSpc>
              <a:defRPr sz="10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lang="en-US" dirty="0">
                <a:solidFill>
                  <a:schemeClr val="tx1"/>
                </a:solidFill>
              </a:rPr>
              <a:t>   </a:t>
            </a:r>
            <a:r>
              <a:rPr dirty="0" err="1">
                <a:solidFill>
                  <a:schemeClr val="tx1"/>
                </a:solidFill>
              </a:rPr>
              <a:t>事務局：Ms.曹雪飛</a:t>
            </a:r>
            <a:r>
              <a:rPr dirty="0">
                <a:solidFill>
                  <a:schemeClr val="tx1"/>
                </a:solidFill>
              </a:rPr>
              <a:t>　Email：</a:t>
            </a:r>
            <a:r>
              <a:rPr dirty="0">
                <a:solidFill>
                  <a:schemeClr val="tx1"/>
                </a:solidFill>
                <a:hlinkClick r:id="rId2"/>
              </a:rPr>
              <a:t>caoxf@shedpa.cn</a:t>
            </a:r>
            <a:r>
              <a:rPr lang="en-US" dirty="0">
                <a:solidFill>
                  <a:schemeClr val="tx1"/>
                </a:solidFill>
              </a:rPr>
              <a:t> </a:t>
            </a:r>
            <a:r>
              <a:rPr dirty="0">
                <a:solidFill>
                  <a:schemeClr val="tx1"/>
                </a:solidFill>
              </a:rPr>
              <a:t>（</a:t>
            </a:r>
            <a:r>
              <a:rPr dirty="0" err="1">
                <a:solidFill>
                  <a:schemeClr val="tx1"/>
                </a:solidFill>
              </a:rPr>
              <a:t>日本語可</a:t>
            </a:r>
            <a:r>
              <a:rPr dirty="0">
                <a:solidFill>
                  <a:schemeClr val="tx1"/>
                </a:solidFill>
              </a:rPr>
              <a:t>）</a:t>
            </a:r>
            <a:endParaRPr dirty="0">
              <a:solidFill>
                <a:schemeClr val="tx1"/>
              </a:solidFill>
            </a:endParaRPr>
          </a:p>
          <a:p>
            <a:pPr algn="just">
              <a:lnSpc>
                <a:spcPct val="120000"/>
              </a:lnSpc>
              <a:defRPr sz="1000">
                <a:solidFill>
                  <a:srgbClr val="FFFFFF"/>
                </a:solidFill>
                <a:latin typeface="MS PGothic" panose="020B0600070205080204" charset="-128"/>
                <a:ea typeface="MS PGothic" panose="020B0600070205080204" charset="-128"/>
                <a:cs typeface="MS PGothic" panose="020B0600070205080204" charset="-128"/>
                <a:sym typeface="MS PGothic" panose="020B0600070205080204" charset="-128"/>
              </a:defRPr>
            </a:pPr>
            <a:r>
              <a:rPr lang="en-US" dirty="0">
                <a:solidFill>
                  <a:schemeClr val="tx1"/>
                </a:solidFill>
              </a:rPr>
              <a:t>   </a:t>
            </a:r>
            <a:r>
              <a:rPr dirty="0">
                <a:solidFill>
                  <a:schemeClr val="tx1"/>
                </a:solidFill>
              </a:rPr>
              <a:t>WeChat：snow20206666　　TEL:</a:t>
            </a:r>
            <a:r>
              <a:rPr lang="en-US" dirty="0">
                <a:solidFill>
                  <a:schemeClr val="tx1"/>
                </a:solidFill>
              </a:rPr>
              <a:t> </a:t>
            </a:r>
            <a:r>
              <a:rPr dirty="0">
                <a:solidFill>
                  <a:schemeClr val="tx1"/>
                </a:solidFill>
              </a:rPr>
              <a:t>1580</a:t>
            </a:r>
            <a:r>
              <a:rPr lang="en-US" dirty="0">
                <a:solidFill>
                  <a:schemeClr val="tx1"/>
                </a:solidFill>
              </a:rPr>
              <a:t>-</a:t>
            </a:r>
            <a:r>
              <a:rPr dirty="0">
                <a:solidFill>
                  <a:schemeClr val="tx1"/>
                </a:solidFill>
              </a:rPr>
              <a:t>0300-827</a:t>
            </a:r>
            <a:endParaRPr dirty="0">
              <a:solidFill>
                <a:schemeClr val="tx1"/>
              </a:solidFill>
            </a:endParaRPr>
          </a:p>
        </p:txBody>
      </p:sp>
      <p:pic>
        <p:nvPicPr>
          <p:cNvPr id="134" name="wecom-temp-d9134a600596313deb41748bc11d48f0.jpg" descr="wecom-temp-d9134a600596313deb41748bc11d48f0.jpg"/>
          <p:cNvPicPr>
            <a:picLocks noChangeAspect="1"/>
          </p:cNvPicPr>
          <p:nvPr/>
        </p:nvPicPr>
        <p:blipFill>
          <a:blip r:embed="rId3"/>
          <a:stretch>
            <a:fillRect/>
          </a:stretch>
        </p:blipFill>
        <p:spPr>
          <a:xfrm>
            <a:off x="783751" y="1407084"/>
            <a:ext cx="2673929" cy="2257168"/>
          </a:xfrm>
          <a:prstGeom prst="rect">
            <a:avLst/>
          </a:prstGeom>
          <a:ln w="12700">
            <a:miter lim="400000"/>
            <a:headEnd/>
            <a:tailEnd/>
          </a:ln>
        </p:spPr>
      </p:pic>
      <p:sp>
        <p:nvSpPr>
          <p:cNvPr id="2" name="文本框 1"/>
          <p:cNvSpPr txBox="1"/>
          <p:nvPr/>
        </p:nvSpPr>
        <p:spPr>
          <a:xfrm>
            <a:off x="737265" y="3717054"/>
            <a:ext cx="2720279" cy="4247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20000"/>
              </a:lnSpc>
              <a:spcBef>
                <a:spcPts val="0"/>
              </a:spcBef>
              <a:spcAft>
                <a:spcPts val="0"/>
              </a:spcAft>
              <a:buClrTx/>
              <a:buSzTx/>
              <a:buFontTx/>
              <a:buNone/>
            </a:pPr>
            <a:r>
              <a:rPr kumimoji="0" lang="ja-JP" altLang="en-US"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rPr>
              <a:t>交通案内：</a:t>
            </a:r>
            <a:r>
              <a:rPr kumimoji="0" lang="en-US" altLang="ja-JP"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rPr>
              <a:t>49</a:t>
            </a:r>
            <a:r>
              <a:rPr kumimoji="0" lang="ja-JP" altLang="en-US"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rPr>
              <a:t>路</a:t>
            </a:r>
            <a:r>
              <a:rPr lang="zh-CN" altLang="en-US" sz="900" dirty="0">
                <a:solidFill>
                  <a:schemeClr val="tx1"/>
                </a:solidFill>
                <a:latin typeface="MS Mincho" panose="02020609040205080304" charset="-128"/>
                <a:ea typeface="MS Mincho" panose="02020609040205080304" charset="-128"/>
                <a:cs typeface="微软雅黑" panose="020B0503020204020204" charset="-122"/>
              </a:rPr>
              <a:t> </a:t>
            </a:r>
            <a:r>
              <a:rPr lang="en-US" altLang="zh-CN" sz="900" dirty="0">
                <a:solidFill>
                  <a:schemeClr val="tx1"/>
                </a:solidFill>
                <a:latin typeface="MS Mincho" panose="02020609040205080304" charset="-128"/>
                <a:ea typeface="MS Mincho" panose="02020609040205080304" charset="-128"/>
                <a:cs typeface="微软雅黑" panose="020B0503020204020204" charset="-122"/>
              </a:rPr>
              <a:t>41</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路　</a:t>
            </a:r>
            <a:r>
              <a:rPr kumimoji="0" lang="ja-JP" altLang="en-US"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rPr>
              <a:t>一方</a:t>
            </a:r>
            <a:r>
              <a:rPr kumimoji="0" lang="zh-CN" altLang="en-US"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rPr>
              <a:t>城堡</a:t>
            </a:r>
            <a:r>
              <a:rPr kumimoji="0" lang="ja-JP" altLang="en-US"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rPr>
              <a:t>駅　徒歩</a:t>
            </a:r>
            <a:r>
              <a:rPr kumimoji="0" lang="en-US" altLang="ja-JP"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rPr>
              <a:t>1</a:t>
            </a:r>
            <a:r>
              <a:rPr kumimoji="0" lang="ja-JP" altLang="en-US"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rPr>
              <a:t>分</a:t>
            </a:r>
            <a:endParaRPr kumimoji="0" lang="en-US" altLang="ja-JP"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endParaRPr>
          </a:p>
          <a:p>
            <a:pPr marL="0" marR="0" indent="0" algn="l" defTabSz="914400" rtl="0" fontAlgn="auto" latinLnBrk="0" hangingPunct="0">
              <a:lnSpc>
                <a:spcPct val="120000"/>
              </a:lnSpc>
              <a:spcBef>
                <a:spcPts val="0"/>
              </a:spcBef>
              <a:spcAft>
                <a:spcPts val="0"/>
              </a:spcAft>
              <a:buClrTx/>
              <a:buSzTx/>
              <a:buFontTx/>
              <a:buNone/>
            </a:pPr>
            <a:r>
              <a:rPr lang="en-US" altLang="ja-JP" sz="900" dirty="0">
                <a:solidFill>
                  <a:schemeClr val="tx1"/>
                </a:solidFill>
                <a:latin typeface="MS Mincho" panose="02020609040205080304" charset="-128"/>
                <a:ea typeface="MS Mincho" panose="02020609040205080304" charset="-128"/>
                <a:cs typeface="微软雅黑" panose="020B0503020204020204" charset="-122"/>
              </a:rPr>
              <a:t>          </a:t>
            </a:r>
            <a:r>
              <a:rPr lang="en-US" altLang="zh-CN" sz="900" dirty="0">
                <a:solidFill>
                  <a:schemeClr val="tx1"/>
                </a:solidFill>
                <a:latin typeface="MS Mincho" panose="02020609040205080304" charset="-128"/>
                <a:ea typeface="MS Mincho" panose="02020609040205080304" charset="-128"/>
                <a:cs typeface="微软雅黑" panose="020B0503020204020204" charset="-122"/>
              </a:rPr>
              <a:t>14</a:t>
            </a:r>
            <a:r>
              <a:rPr lang="zh-CN" altLang="en-US" sz="900" dirty="0">
                <a:solidFill>
                  <a:schemeClr val="tx1"/>
                </a:solidFill>
                <a:latin typeface="MS Mincho" panose="02020609040205080304" charset="-128"/>
                <a:ea typeface="MS Mincho" panose="02020609040205080304" charset="-128"/>
                <a:cs typeface="微软雅黑" panose="020B0503020204020204" charset="-122"/>
              </a:rPr>
              <a:t>路 </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　大連市</a:t>
            </a:r>
            <a:r>
              <a:rPr lang="zh-CN" altLang="en-US" sz="900" dirty="0">
                <a:solidFill>
                  <a:schemeClr val="tx1"/>
                </a:solidFill>
                <a:latin typeface="MS Mincho" panose="02020609040205080304" charset="-128"/>
                <a:ea typeface="MS Mincho" panose="02020609040205080304" charset="-128"/>
                <a:cs typeface="微软雅黑" panose="020B0503020204020204" charset="-122"/>
              </a:rPr>
              <a:t>游泳</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館駅　徒歩</a:t>
            </a:r>
            <a:r>
              <a:rPr lang="en-US" altLang="ja-JP" sz="900" dirty="0">
                <a:solidFill>
                  <a:schemeClr val="tx1"/>
                </a:solidFill>
                <a:latin typeface="MS Mincho" panose="02020609040205080304" charset="-128"/>
                <a:ea typeface="MS Mincho" panose="02020609040205080304" charset="-128"/>
                <a:cs typeface="微软雅黑" panose="020B0503020204020204" charset="-122"/>
              </a:rPr>
              <a:t>8</a:t>
            </a:r>
            <a:r>
              <a:rPr lang="ja-JP" altLang="en-US" sz="900" dirty="0">
                <a:solidFill>
                  <a:schemeClr val="tx1"/>
                </a:solidFill>
                <a:latin typeface="MS Mincho" panose="02020609040205080304" charset="-128"/>
                <a:ea typeface="MS Mincho" panose="02020609040205080304" charset="-128"/>
                <a:cs typeface="微软雅黑" panose="020B0503020204020204" charset="-122"/>
              </a:rPr>
              <a:t>分　</a:t>
            </a:r>
            <a:endParaRPr kumimoji="0" lang="zh-CN" altLang="en-US" sz="900" b="0" i="0" u="none" strike="noStrike" cap="none" spc="0" normalizeH="0" baseline="0" dirty="0">
              <a:ln>
                <a:noFill/>
              </a:ln>
              <a:solidFill>
                <a:schemeClr val="tx1"/>
              </a:solidFill>
              <a:effectLst/>
              <a:uFillTx/>
              <a:latin typeface="MS Mincho" panose="02020609040205080304" charset="-128"/>
              <a:ea typeface="MS Mincho" panose="02020609040205080304" charset="-128"/>
              <a:cs typeface="微软雅黑" panose="020B0503020204020204" charset="-122"/>
              <a:sym typeface="Arial" panose="020B0604020202020204"/>
            </a:endParaRPr>
          </a:p>
        </p:txBody>
      </p:sp>
      <p:pic>
        <p:nvPicPr>
          <p:cNvPr id="9" name="剪影.png" descr="剪影.png"/>
          <p:cNvPicPr>
            <a:picLocks noChangeAspect="1"/>
          </p:cNvPicPr>
          <p:nvPr/>
        </p:nvPicPr>
        <p:blipFill>
          <a:blip r:embed="rId4"/>
          <a:stretch>
            <a:fillRect/>
          </a:stretch>
        </p:blipFill>
        <p:spPr>
          <a:xfrm>
            <a:off x="1013679" y="4232029"/>
            <a:ext cx="7519950" cy="1037846"/>
          </a:xfrm>
          <a:prstGeom prst="rect">
            <a:avLst/>
          </a:prstGeom>
          <a:ln w="12700">
            <a:miter lim="400000"/>
            <a:headEnd/>
            <a:tailEnd/>
          </a:ln>
        </p:spPr>
      </p:pic>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indefinite" fill="hold"/>
                                        <p:tgtEl>
                                          <p:spTgt spid="132"/>
                                        </p:tgtEl>
                                        <p:attrNameLst>
                                          <p:attrName>style.visibility</p:attrName>
                                        </p:attrNameLst>
                                      </p:cBhvr>
                                      <p:to>
                                        <p:strVal val="visible"/>
                                      </p:to>
                                    </p:set>
                                    <p:animEffect transition="in" filter="fade">
                                      <p:cBhvr>
                                        <p:cTn id="7" dur="1500"/>
                                        <p:tgtEl>
                                          <p:spTgt spid="1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2" nodeType="clickEffect">
                                  <p:stCondLst>
                                    <p:cond delay="0"/>
                                  </p:stCondLst>
                                  <p:childTnLst>
                                    <p:set>
                                      <p:cBhvr>
                                        <p:cTn id="11" dur="indefinite" fill="hold"/>
                                        <p:tgtEl>
                                          <p:spTgt spid="130"/>
                                        </p:tgtEl>
                                        <p:attrNameLst>
                                          <p:attrName>style.visibility</p:attrName>
                                        </p:attrNameLst>
                                      </p:cBhvr>
                                      <p:to>
                                        <p:strVal val="visible"/>
                                      </p:to>
                                    </p:set>
                                    <p:animEffect transition="in" filter="dissolve">
                                      <p:cBhvr>
                                        <p:cTn id="12" dur="1500"/>
                                        <p:tgtEl>
                                          <p:spTgt spid="13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3" nodeType="clickEffect">
                                  <p:stCondLst>
                                    <p:cond delay="0"/>
                                  </p:stCondLst>
                                  <p:childTnLst>
                                    <p:set>
                                      <p:cBhvr>
                                        <p:cTn id="16" dur="indefinite" fill="hold"/>
                                        <p:tgtEl>
                                          <p:spTgt spid="134"/>
                                        </p:tgtEl>
                                        <p:attrNameLst>
                                          <p:attrName>style.visibility</p:attrName>
                                        </p:attrNameLst>
                                      </p:cBhvr>
                                      <p:to>
                                        <p:strVal val="visible"/>
                                      </p:to>
                                    </p:set>
                                    <p:animEffect transition="in" filter="dissolve">
                                      <p:cBhvr>
                                        <p:cTn id="17" dur="15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2" animBg="1" advAuto="0"/>
      <p:bldP spid="132" grpId="1" animBg="1" advAuto="0"/>
      <p:bldP spid="134" grpId="3" bldLvl="0" animBg="1" advAuto="0"/>
    </p:bldLst>
  </p:timing>
</p:sld>
</file>

<file path=ppt/tags/tag1.xml><?xml version="1.0" encoding="utf-8"?>
<p:tagLst xmlns:p="http://schemas.openxmlformats.org/presentationml/2006/main">
  <p:tag name="KSO_WM_UNIT_TABLE_BEAUTIFY" val="smartTable{404d32dc-e050-43b4-9e8a-b5fac9784dff}"/>
</p:tagLst>
</file>

<file path=ppt/theme/theme1.xml><?xml version="1.0" encoding="utf-8"?>
<a:theme xmlns:a="http://schemas.openxmlformats.org/drawingml/2006/main" name="Office 主题​​">
  <a:themeElements>
    <a:clrScheme name="Office 主题​​">
      <a:dk1>
        <a:srgbClr val="000000"/>
      </a:dk1>
      <a:lt1>
        <a:srgbClr val="FFFFFF"/>
      </a:lt1>
      <a:dk2>
        <a:srgbClr val="A7A7A7"/>
      </a:dk2>
      <a:lt2>
        <a:srgbClr val="535353"/>
      </a:lt2>
      <a:accent1>
        <a:srgbClr val="6096E6"/>
      </a:accent1>
      <a:accent2>
        <a:srgbClr val="58B6E5"/>
      </a:accent2>
      <a:accent3>
        <a:srgbClr val="56CA95"/>
      </a:accent3>
      <a:accent4>
        <a:srgbClr val="FFBA55"/>
      </a:accent4>
      <a:accent5>
        <a:srgbClr val="F18870"/>
      </a:accent5>
      <a:accent6>
        <a:srgbClr val="EC5F74"/>
      </a:accent6>
      <a:hlink>
        <a:srgbClr val="0000FF"/>
      </a:hlink>
      <a:folHlink>
        <a:srgbClr val="FF00FF"/>
      </a:folHlink>
    </a:clrScheme>
    <a:fontScheme name="Office 主题​​">
      <a:majorFont>
        <a:latin typeface="Calibri"/>
        <a:ea typeface="Calibri"/>
        <a:cs typeface="Calibri"/>
      </a:majorFont>
      <a:minorFont>
        <a:latin typeface="Helvetica"/>
        <a:ea typeface="Helvetica"/>
        <a:cs typeface="Helvetica"/>
      </a:minorFont>
    </a:fontScheme>
    <a:fmtScheme name="Office 主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rgbClr val="000000"/>
      </a:dk1>
      <a:lt1>
        <a:srgbClr val="FFFFFF"/>
      </a:lt1>
      <a:dk2>
        <a:srgbClr val="A7A7A7"/>
      </a:dk2>
      <a:lt2>
        <a:srgbClr val="535353"/>
      </a:lt2>
      <a:accent1>
        <a:srgbClr val="6096E6"/>
      </a:accent1>
      <a:accent2>
        <a:srgbClr val="58B6E5"/>
      </a:accent2>
      <a:accent3>
        <a:srgbClr val="56CA95"/>
      </a:accent3>
      <a:accent4>
        <a:srgbClr val="FFBA55"/>
      </a:accent4>
      <a:accent5>
        <a:srgbClr val="F18870"/>
      </a:accent5>
      <a:accent6>
        <a:srgbClr val="EC5F74"/>
      </a:accent6>
      <a:hlink>
        <a:srgbClr val="0000FF"/>
      </a:hlink>
      <a:folHlink>
        <a:srgbClr val="FF00FF"/>
      </a:folHlink>
    </a:clrScheme>
    <a:fontScheme name="Office 主题​​">
      <a:majorFont>
        <a:latin typeface="Calibri"/>
        <a:ea typeface="Calibri"/>
        <a:cs typeface="Calibri"/>
      </a:majorFont>
      <a:minorFont>
        <a:latin typeface="Helvetica"/>
        <a:ea typeface="Helvetica"/>
        <a:cs typeface="Helvetica"/>
      </a:minorFont>
    </a:fontScheme>
    <a:fmtScheme name="Office 主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1340</Words>
  <Application>WPS 演示</Application>
  <PresentationFormat>全屏显示(16:9)</PresentationFormat>
  <Paragraphs>117</Paragraphs>
  <Slides>2</Slides>
  <Notes>2</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Arial</vt:lpstr>
      <vt:lpstr>Calibri</vt:lpstr>
      <vt:lpstr>Book Antiqua</vt:lpstr>
      <vt:lpstr>Times New Roman</vt:lpstr>
      <vt:lpstr>楷体</vt:lpstr>
      <vt:lpstr>方正榜书行简体</vt:lpstr>
      <vt:lpstr>MS Mincho</vt:lpstr>
      <vt:lpstr>MS PGothic</vt:lpstr>
      <vt:lpstr>微软雅黑</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Snow2020</dc:creator>
  <cp:lastModifiedBy>曹雪飞</cp:lastModifiedBy>
  <cp:revision>27</cp:revision>
  <dcterms:created xsi:type="dcterms:W3CDTF">2021-07-11T03:37:00Z</dcterms:created>
  <dcterms:modified xsi:type="dcterms:W3CDTF">2021-07-14T01:07:44Z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2052-11.1.0.8976</vt:lpwstr>
  </property>
</Properties>
</file>